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5"/>
    <p:sldMasterId id="2147483719" r:id="rId6"/>
  </p:sldMasterIdLst>
  <p:notesMasterIdLst>
    <p:notesMasterId r:id="rId36"/>
  </p:notesMasterIdLst>
  <p:handoutMasterIdLst>
    <p:handoutMasterId r:id="rId37"/>
  </p:handoutMasterIdLst>
  <p:sldIdLst>
    <p:sldId id="312" r:id="rId7"/>
    <p:sldId id="296" r:id="rId8"/>
    <p:sldId id="317" r:id="rId9"/>
    <p:sldId id="299" r:id="rId10"/>
    <p:sldId id="300" r:id="rId11"/>
    <p:sldId id="303" r:id="rId12"/>
    <p:sldId id="319" r:id="rId13"/>
    <p:sldId id="318" r:id="rId14"/>
    <p:sldId id="320" r:id="rId15"/>
    <p:sldId id="321" r:id="rId16"/>
    <p:sldId id="304" r:id="rId17"/>
    <p:sldId id="305" r:id="rId18"/>
    <p:sldId id="311" r:id="rId19"/>
    <p:sldId id="306" r:id="rId20"/>
    <p:sldId id="310" r:id="rId21"/>
    <p:sldId id="322" r:id="rId22"/>
    <p:sldId id="323" r:id="rId23"/>
    <p:sldId id="324" r:id="rId24"/>
    <p:sldId id="325" r:id="rId25"/>
    <p:sldId id="326" r:id="rId26"/>
    <p:sldId id="307" r:id="rId27"/>
    <p:sldId id="327" r:id="rId28"/>
    <p:sldId id="316" r:id="rId29"/>
    <p:sldId id="315" r:id="rId30"/>
    <p:sldId id="328" r:id="rId31"/>
    <p:sldId id="329" r:id="rId32"/>
    <p:sldId id="309" r:id="rId33"/>
    <p:sldId id="289" r:id="rId34"/>
    <p:sldId id="314" r:id="rId35"/>
  </p:sldIdLst>
  <p:sldSz cx="12190413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FAD6C9-03C7-42CD-AF4C-7742D14A9290}" v="1" dt="2020-10-27T17:31:36.546"/>
    <p1510:client id="{E456AC13-B9C6-4521-8F29-4ADEB5581368}" v="34" dt="2020-10-27T17:29:54.5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Franschman" userId="df222784-e45e-4059-9d63-d4d25c6f8ea6" providerId="ADAL" clId="{02704593-3FFA-44AF-9942-CE00956E4BEA}"/>
    <pc:docChg chg="addSld modSld">
      <pc:chgData name="Daniela Franschman" userId="df222784-e45e-4059-9d63-d4d25c6f8ea6" providerId="ADAL" clId="{02704593-3FFA-44AF-9942-CE00956E4BEA}" dt="2020-07-30T13:00:18.171" v="141" actId="20577"/>
      <pc:docMkLst>
        <pc:docMk/>
      </pc:docMkLst>
      <pc:sldChg chg="addSp delSp modSp">
        <pc:chgData name="Daniela Franschman" userId="df222784-e45e-4059-9d63-d4d25c6f8ea6" providerId="ADAL" clId="{02704593-3FFA-44AF-9942-CE00956E4BEA}" dt="2020-07-30T12:58:11.633" v="0"/>
        <pc:sldMkLst>
          <pc:docMk/>
          <pc:sldMk cId="1147293379" sldId="310"/>
        </pc:sldMkLst>
        <pc:spChg chg="add mod">
          <ac:chgData name="Daniela Franschman" userId="df222784-e45e-4059-9d63-d4d25c6f8ea6" providerId="ADAL" clId="{02704593-3FFA-44AF-9942-CE00956E4BEA}" dt="2020-07-30T12:58:11.633" v="0"/>
          <ac:spMkLst>
            <pc:docMk/>
            <pc:sldMk cId="1147293379" sldId="310"/>
            <ac:spMk id="2" creationId="{CEECF466-0D14-405A-A26D-122EEB94D5EE}"/>
          </ac:spMkLst>
        </pc:spChg>
        <pc:spChg chg="del">
          <ac:chgData name="Daniela Franschman" userId="df222784-e45e-4059-9d63-d4d25c6f8ea6" providerId="ADAL" clId="{02704593-3FFA-44AF-9942-CE00956E4BEA}" dt="2020-07-30T12:58:11.633" v="0"/>
          <ac:spMkLst>
            <pc:docMk/>
            <pc:sldMk cId="1147293379" sldId="310"/>
            <ac:spMk id="16" creationId="{9DD4F62B-32FD-4A51-86DA-485E3F21E52F}"/>
          </ac:spMkLst>
        </pc:spChg>
      </pc:sldChg>
      <pc:sldChg chg="modSp">
        <pc:chgData name="Daniela Franschman" userId="df222784-e45e-4059-9d63-d4d25c6f8ea6" providerId="ADAL" clId="{02704593-3FFA-44AF-9942-CE00956E4BEA}" dt="2020-07-30T13:00:11.946" v="139" actId="20577"/>
        <pc:sldMkLst>
          <pc:docMk/>
          <pc:sldMk cId="4175058245" sldId="318"/>
        </pc:sldMkLst>
        <pc:spChg chg="mod">
          <ac:chgData name="Daniela Franschman" userId="df222784-e45e-4059-9d63-d4d25c6f8ea6" providerId="ADAL" clId="{02704593-3FFA-44AF-9942-CE00956E4BEA}" dt="2020-07-30T13:00:11.946" v="139" actId="20577"/>
          <ac:spMkLst>
            <pc:docMk/>
            <pc:sldMk cId="4175058245" sldId="318"/>
            <ac:spMk id="2" creationId="{29647FE4-5232-401B-9FCD-5797E5B2CEBC}"/>
          </ac:spMkLst>
        </pc:spChg>
      </pc:sldChg>
      <pc:sldChg chg="modSp">
        <pc:chgData name="Daniela Franschman" userId="df222784-e45e-4059-9d63-d4d25c6f8ea6" providerId="ADAL" clId="{02704593-3FFA-44AF-9942-CE00956E4BEA}" dt="2020-07-30T13:00:18.171" v="141" actId="20577"/>
        <pc:sldMkLst>
          <pc:docMk/>
          <pc:sldMk cId="1385331666" sldId="320"/>
        </pc:sldMkLst>
        <pc:spChg chg="mod">
          <ac:chgData name="Daniela Franschman" userId="df222784-e45e-4059-9d63-d4d25c6f8ea6" providerId="ADAL" clId="{02704593-3FFA-44AF-9942-CE00956E4BEA}" dt="2020-07-30T13:00:18.171" v="141" actId="20577"/>
          <ac:spMkLst>
            <pc:docMk/>
            <pc:sldMk cId="1385331666" sldId="320"/>
            <ac:spMk id="3" creationId="{E7F9726A-BDF3-472F-8F75-6CAE0AD7AC73}"/>
          </ac:spMkLst>
        </pc:spChg>
      </pc:sldChg>
      <pc:sldChg chg="modSp">
        <pc:chgData name="Daniela Franschman" userId="df222784-e45e-4059-9d63-d4d25c6f8ea6" providerId="ADAL" clId="{02704593-3FFA-44AF-9942-CE00956E4BEA}" dt="2020-07-30T12:58:22.032" v="2" actId="20577"/>
        <pc:sldMkLst>
          <pc:docMk/>
          <pc:sldMk cId="1992205060" sldId="322"/>
        </pc:sldMkLst>
        <pc:spChg chg="mod">
          <ac:chgData name="Daniela Franschman" userId="df222784-e45e-4059-9d63-d4d25c6f8ea6" providerId="ADAL" clId="{02704593-3FFA-44AF-9942-CE00956E4BEA}" dt="2020-07-30T12:58:22.032" v="2" actId="20577"/>
          <ac:spMkLst>
            <pc:docMk/>
            <pc:sldMk cId="1992205060" sldId="322"/>
            <ac:spMk id="7" creationId="{025362D4-2387-444D-8F61-73DE5CF52494}"/>
          </ac:spMkLst>
        </pc:spChg>
      </pc:sldChg>
      <pc:sldChg chg="modSp">
        <pc:chgData name="Daniela Franschman" userId="df222784-e45e-4059-9d63-d4d25c6f8ea6" providerId="ADAL" clId="{02704593-3FFA-44AF-9942-CE00956E4BEA}" dt="2020-07-30T12:58:25.579" v="4" actId="20577"/>
        <pc:sldMkLst>
          <pc:docMk/>
          <pc:sldMk cId="4061221345" sldId="323"/>
        </pc:sldMkLst>
        <pc:spChg chg="mod">
          <ac:chgData name="Daniela Franschman" userId="df222784-e45e-4059-9d63-d4d25c6f8ea6" providerId="ADAL" clId="{02704593-3FFA-44AF-9942-CE00956E4BEA}" dt="2020-07-30T12:58:25.579" v="4" actId="20577"/>
          <ac:spMkLst>
            <pc:docMk/>
            <pc:sldMk cId="4061221345" sldId="323"/>
            <ac:spMk id="7" creationId="{025362D4-2387-444D-8F61-73DE5CF52494}"/>
          </ac:spMkLst>
        </pc:spChg>
      </pc:sldChg>
      <pc:sldChg chg="modSp">
        <pc:chgData name="Daniela Franschman" userId="df222784-e45e-4059-9d63-d4d25c6f8ea6" providerId="ADAL" clId="{02704593-3FFA-44AF-9942-CE00956E4BEA}" dt="2020-07-30T12:58:30.126" v="6" actId="20577"/>
        <pc:sldMkLst>
          <pc:docMk/>
          <pc:sldMk cId="3996130237" sldId="325"/>
        </pc:sldMkLst>
        <pc:spChg chg="mod">
          <ac:chgData name="Daniela Franschman" userId="df222784-e45e-4059-9d63-d4d25c6f8ea6" providerId="ADAL" clId="{02704593-3FFA-44AF-9942-CE00956E4BEA}" dt="2020-07-30T12:58:30.126" v="6" actId="20577"/>
          <ac:spMkLst>
            <pc:docMk/>
            <pc:sldMk cId="3996130237" sldId="325"/>
            <ac:spMk id="7" creationId="{025362D4-2387-444D-8F61-73DE5CF52494}"/>
          </ac:spMkLst>
        </pc:spChg>
      </pc:sldChg>
      <pc:sldChg chg="modSp">
        <pc:chgData name="Daniela Franschman" userId="df222784-e45e-4059-9d63-d4d25c6f8ea6" providerId="ADAL" clId="{02704593-3FFA-44AF-9942-CE00956E4BEA}" dt="2020-07-30T12:58:34.680" v="8" actId="20577"/>
        <pc:sldMkLst>
          <pc:docMk/>
          <pc:sldMk cId="3074635047" sldId="326"/>
        </pc:sldMkLst>
        <pc:spChg chg="mod">
          <ac:chgData name="Daniela Franschman" userId="df222784-e45e-4059-9d63-d4d25c6f8ea6" providerId="ADAL" clId="{02704593-3FFA-44AF-9942-CE00956E4BEA}" dt="2020-07-30T12:58:34.680" v="8" actId="20577"/>
          <ac:spMkLst>
            <pc:docMk/>
            <pc:sldMk cId="3074635047" sldId="326"/>
            <ac:spMk id="3" creationId="{878DA562-5DE1-466E-8168-828E9F4F65C9}"/>
          </ac:spMkLst>
        </pc:spChg>
      </pc:sldChg>
      <pc:sldChg chg="modSp">
        <pc:chgData name="Daniela Franschman" userId="df222784-e45e-4059-9d63-d4d25c6f8ea6" providerId="ADAL" clId="{02704593-3FFA-44AF-9942-CE00956E4BEA}" dt="2020-07-30T12:59:03.991" v="16" actId="20577"/>
        <pc:sldMkLst>
          <pc:docMk/>
          <pc:sldMk cId="1036139384" sldId="327"/>
        </pc:sldMkLst>
        <pc:spChg chg="mod">
          <ac:chgData name="Daniela Franschman" userId="df222784-e45e-4059-9d63-d4d25c6f8ea6" providerId="ADAL" clId="{02704593-3FFA-44AF-9942-CE00956E4BEA}" dt="2020-07-30T12:59:03.991" v="16" actId="20577"/>
          <ac:spMkLst>
            <pc:docMk/>
            <pc:sldMk cId="1036139384" sldId="327"/>
            <ac:spMk id="22" creationId="{CEC067AF-5D4E-4DFA-861D-4D47DC29BBD1}"/>
          </ac:spMkLst>
        </pc:spChg>
      </pc:sldChg>
      <pc:sldChg chg="modSp add">
        <pc:chgData name="Daniela Franschman" userId="df222784-e45e-4059-9d63-d4d25c6f8ea6" providerId="ADAL" clId="{02704593-3FFA-44AF-9942-CE00956E4BEA}" dt="2020-07-30T12:59:50.376" v="137" actId="20577"/>
        <pc:sldMkLst>
          <pc:docMk/>
          <pc:sldMk cId="435552168" sldId="328"/>
        </pc:sldMkLst>
        <pc:spChg chg="mod">
          <ac:chgData name="Daniela Franschman" userId="df222784-e45e-4059-9d63-d4d25c6f8ea6" providerId="ADAL" clId="{02704593-3FFA-44AF-9942-CE00956E4BEA}" dt="2020-07-30T12:59:50.376" v="137" actId="20577"/>
          <ac:spMkLst>
            <pc:docMk/>
            <pc:sldMk cId="435552168" sldId="328"/>
            <ac:spMk id="3" creationId="{00000000-0000-0000-0000-000000000000}"/>
          </ac:spMkLst>
        </pc:spChg>
        <pc:spChg chg="mod">
          <ac:chgData name="Daniela Franschman" userId="df222784-e45e-4059-9d63-d4d25c6f8ea6" providerId="ADAL" clId="{02704593-3FFA-44AF-9942-CE00956E4BEA}" dt="2020-07-30T12:59:45.843" v="129" actId="20577"/>
          <ac:spMkLst>
            <pc:docMk/>
            <pc:sldMk cId="435552168" sldId="328"/>
            <ac:spMk id="8" creationId="{00000000-0000-0000-0000-000000000000}"/>
          </ac:spMkLst>
        </pc:spChg>
      </pc:sldChg>
    </pc:docChg>
  </pc:docChgLst>
  <pc:docChgLst>
    <pc:chgData name="Daniela Franschman" userId="df222784-e45e-4059-9d63-d4d25c6f8ea6" providerId="ADAL" clId="{2DBC458C-CEE3-47CC-878C-BA5AF4DA7DDD}"/>
    <pc:docChg chg="undo custSel addSld delSld modSld modMainMaster">
      <pc:chgData name="Daniela Franschman" userId="df222784-e45e-4059-9d63-d4d25c6f8ea6" providerId="ADAL" clId="{2DBC458C-CEE3-47CC-878C-BA5AF4DA7DDD}" dt="2020-07-23T19:25:53.496" v="43" actId="1076"/>
      <pc:docMkLst>
        <pc:docMk/>
      </pc:docMkLst>
      <pc:sldChg chg="addSp delSp modSp">
        <pc:chgData name="Daniela Franschman" userId="df222784-e45e-4059-9d63-d4d25c6f8ea6" providerId="ADAL" clId="{2DBC458C-CEE3-47CC-878C-BA5AF4DA7DDD}" dt="2020-07-23T19:24:37.182" v="28"/>
        <pc:sldMkLst>
          <pc:docMk/>
          <pc:sldMk cId="3294383951" sldId="289"/>
        </pc:sldMkLst>
        <pc:spChg chg="del">
          <ac:chgData name="Daniela Franschman" userId="df222784-e45e-4059-9d63-d4d25c6f8ea6" providerId="ADAL" clId="{2DBC458C-CEE3-47CC-878C-BA5AF4DA7DDD}" dt="2020-07-23T19:24:37.182" v="28"/>
          <ac:spMkLst>
            <pc:docMk/>
            <pc:sldMk cId="3294383951" sldId="289"/>
            <ac:spMk id="2" creationId="{B0C9F997-21DA-414D-BFBE-29E96DB6AEB0}"/>
          </ac:spMkLst>
        </pc:spChg>
        <pc:spChg chg="del">
          <ac:chgData name="Daniela Franschman" userId="df222784-e45e-4059-9d63-d4d25c6f8ea6" providerId="ADAL" clId="{2DBC458C-CEE3-47CC-878C-BA5AF4DA7DDD}" dt="2020-07-23T19:24:37.182" v="28"/>
          <ac:spMkLst>
            <pc:docMk/>
            <pc:sldMk cId="3294383951" sldId="289"/>
            <ac:spMk id="3" creationId="{2BDEBA4C-5B55-4ED3-BC73-D0A2DC6EF0A5}"/>
          </ac:spMkLst>
        </pc:spChg>
        <pc:spChg chg="add mod">
          <ac:chgData name="Daniela Franschman" userId="df222784-e45e-4059-9d63-d4d25c6f8ea6" providerId="ADAL" clId="{2DBC458C-CEE3-47CC-878C-BA5AF4DA7DDD}" dt="2020-07-23T19:24:37.182" v="28"/>
          <ac:spMkLst>
            <pc:docMk/>
            <pc:sldMk cId="3294383951" sldId="289"/>
            <ac:spMk id="4" creationId="{84523461-2895-489F-A57D-7643C705C70D}"/>
          </ac:spMkLst>
        </pc:spChg>
        <pc:spChg chg="add mod">
          <ac:chgData name="Daniela Franschman" userId="df222784-e45e-4059-9d63-d4d25c6f8ea6" providerId="ADAL" clId="{2DBC458C-CEE3-47CC-878C-BA5AF4DA7DDD}" dt="2020-07-23T19:24:37.182" v="28"/>
          <ac:spMkLst>
            <pc:docMk/>
            <pc:sldMk cId="3294383951" sldId="289"/>
            <ac:spMk id="5" creationId="{97DA3580-0B49-41FD-BFE3-F171E00DC0B9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2:36.921" v="9" actId="1076"/>
        <pc:sldMkLst>
          <pc:docMk/>
          <pc:sldMk cId="3210033970" sldId="296"/>
        </pc:sldMkLst>
        <pc:spChg chg="add del mod">
          <ac:chgData name="Daniela Franschman" userId="df222784-e45e-4059-9d63-d4d25c6f8ea6" providerId="ADAL" clId="{2DBC458C-CEE3-47CC-878C-BA5AF4DA7DDD}" dt="2020-07-23T19:22:03.413" v="3"/>
          <ac:spMkLst>
            <pc:docMk/>
            <pc:sldMk cId="3210033970" sldId="296"/>
            <ac:spMk id="2" creationId="{C799794C-62B7-4660-B9CB-FA242ED14F0F}"/>
          </ac:spMkLst>
        </pc:spChg>
        <pc:spChg chg="add del mod">
          <ac:chgData name="Daniela Franschman" userId="df222784-e45e-4059-9d63-d4d25c6f8ea6" providerId="ADAL" clId="{2DBC458C-CEE3-47CC-878C-BA5AF4DA7DDD}" dt="2020-07-23T19:22:03.413" v="3"/>
          <ac:spMkLst>
            <pc:docMk/>
            <pc:sldMk cId="3210033970" sldId="296"/>
            <ac:spMk id="4" creationId="{E04E61CB-4974-446B-98E1-5D5A07193452}"/>
          </ac:spMkLst>
        </pc:spChg>
        <pc:spChg chg="add mod">
          <ac:chgData name="Daniela Franschman" userId="df222784-e45e-4059-9d63-d4d25c6f8ea6" providerId="ADAL" clId="{2DBC458C-CEE3-47CC-878C-BA5AF4DA7DDD}" dt="2020-07-23T19:22:03.413" v="3"/>
          <ac:spMkLst>
            <pc:docMk/>
            <pc:sldMk cId="3210033970" sldId="296"/>
            <ac:spMk id="5" creationId="{3C91AAEE-0415-4BB5-A8A5-32AB331174E7}"/>
          </ac:spMkLst>
        </pc:spChg>
        <pc:spChg chg="add del mod">
          <ac:chgData name="Daniela Franschman" userId="df222784-e45e-4059-9d63-d4d25c6f8ea6" providerId="ADAL" clId="{2DBC458C-CEE3-47CC-878C-BA5AF4DA7DDD}" dt="2020-07-23T19:22:32.326" v="8" actId="478"/>
          <ac:spMkLst>
            <pc:docMk/>
            <pc:sldMk cId="3210033970" sldId="296"/>
            <ac:spMk id="7" creationId="{419F4510-9CA8-48B7-91B2-D55B09EC720B}"/>
          </ac:spMkLst>
        </pc:spChg>
        <pc:graphicFrameChg chg="add del mod">
          <ac:chgData name="Daniela Franschman" userId="df222784-e45e-4059-9d63-d4d25c6f8ea6" providerId="ADAL" clId="{2DBC458C-CEE3-47CC-878C-BA5AF4DA7DDD}" dt="2020-07-23T19:22:36.921" v="9" actId="1076"/>
          <ac:graphicFrameMkLst>
            <pc:docMk/>
            <pc:sldMk cId="3210033970" sldId="296"/>
            <ac:graphicFrameMk id="6" creationId="{00000000-0000-0000-0000-000000000000}"/>
          </ac:graphicFrameMkLst>
        </pc:graphicFrameChg>
      </pc:sldChg>
      <pc:sldChg chg="addSp delSp modSp">
        <pc:chgData name="Daniela Franschman" userId="df222784-e45e-4059-9d63-d4d25c6f8ea6" providerId="ADAL" clId="{2DBC458C-CEE3-47CC-878C-BA5AF4DA7DDD}" dt="2020-07-23T19:22:46.400" v="12" actId="1076"/>
        <pc:sldMkLst>
          <pc:docMk/>
          <pc:sldMk cId="854566504" sldId="299"/>
        </pc:sldMkLst>
        <pc:spChg chg="add mod">
          <ac:chgData name="Daniela Franschman" userId="df222784-e45e-4059-9d63-d4d25c6f8ea6" providerId="ADAL" clId="{2DBC458C-CEE3-47CC-878C-BA5AF4DA7DDD}" dt="2020-07-23T19:21:52.603" v="2"/>
          <ac:spMkLst>
            <pc:docMk/>
            <pc:sldMk cId="854566504" sldId="299"/>
            <ac:spMk id="2" creationId="{031727E8-D86D-441E-81C4-EE36DC89365F}"/>
          </ac:spMkLst>
        </pc:spChg>
        <pc:spChg chg="add del mod">
          <ac:chgData name="Daniela Franschman" userId="df222784-e45e-4059-9d63-d4d25c6f8ea6" providerId="ADAL" clId="{2DBC458C-CEE3-47CC-878C-BA5AF4DA7DDD}" dt="2020-07-23T19:22:43.671" v="11" actId="478"/>
          <ac:spMkLst>
            <pc:docMk/>
            <pc:sldMk cId="854566504" sldId="299"/>
            <ac:spMk id="4" creationId="{7D455D2B-104D-4928-9EFB-0833583A948B}"/>
          </ac:spMkLst>
        </pc:spChg>
        <pc:spChg chg="del">
          <ac:chgData name="Daniela Franschman" userId="df222784-e45e-4059-9d63-d4d25c6f8ea6" providerId="ADAL" clId="{2DBC458C-CEE3-47CC-878C-BA5AF4DA7DDD}" dt="2020-07-23T19:21:52.603" v="2"/>
          <ac:spMkLst>
            <pc:docMk/>
            <pc:sldMk cId="854566504" sldId="299"/>
            <ac:spMk id="5" creationId="{1968146B-3A7F-47EF-83F4-8906BC18B62A}"/>
          </ac:spMkLst>
        </pc:spChg>
        <pc:spChg chg="mod">
          <ac:chgData name="Daniela Franschman" userId="df222784-e45e-4059-9d63-d4d25c6f8ea6" providerId="ADAL" clId="{2DBC458C-CEE3-47CC-878C-BA5AF4DA7DDD}" dt="2020-07-23T19:22:46.400" v="12" actId="1076"/>
          <ac:spMkLst>
            <pc:docMk/>
            <pc:sldMk cId="854566504" sldId="299"/>
            <ac:spMk id="9" creationId="{A9AF867F-F874-42DC-8326-1228AA340F04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2:52.989" v="14" actId="1076"/>
        <pc:sldMkLst>
          <pc:docMk/>
          <pc:sldMk cId="494627862" sldId="300"/>
        </pc:sldMkLst>
        <pc:spChg chg="del">
          <ac:chgData name="Daniela Franschman" userId="df222784-e45e-4059-9d63-d4d25c6f8ea6" providerId="ADAL" clId="{2DBC458C-CEE3-47CC-878C-BA5AF4DA7DDD}" dt="2020-07-23T19:21:52.603" v="2"/>
          <ac:spMkLst>
            <pc:docMk/>
            <pc:sldMk cId="494627862" sldId="300"/>
            <ac:spMk id="2" creationId="{798D7105-91CC-4D31-A5E0-6ED612D27558}"/>
          </ac:spMkLst>
        </pc:spChg>
        <pc:spChg chg="del">
          <ac:chgData name="Daniela Franschman" userId="df222784-e45e-4059-9d63-d4d25c6f8ea6" providerId="ADAL" clId="{2DBC458C-CEE3-47CC-878C-BA5AF4DA7DDD}" dt="2020-07-23T19:21:52.603" v="2"/>
          <ac:spMkLst>
            <pc:docMk/>
            <pc:sldMk cId="494627862" sldId="300"/>
            <ac:spMk id="4" creationId="{62441370-8C18-487D-80AB-FC6DCC857343}"/>
          </ac:spMkLst>
        </pc:spChg>
        <pc:spChg chg="mod">
          <ac:chgData name="Daniela Franschman" userId="df222784-e45e-4059-9d63-d4d25c6f8ea6" providerId="ADAL" clId="{2DBC458C-CEE3-47CC-878C-BA5AF4DA7DDD}" dt="2020-07-23T19:22:52.989" v="14" actId="1076"/>
          <ac:spMkLst>
            <pc:docMk/>
            <pc:sldMk cId="494627862" sldId="300"/>
            <ac:spMk id="5" creationId="{F65A094F-19BF-4E0A-8721-DE64843CB593}"/>
          </ac:spMkLst>
        </pc:spChg>
        <pc:spChg chg="add mod">
          <ac:chgData name="Daniela Franschman" userId="df222784-e45e-4059-9d63-d4d25c6f8ea6" providerId="ADAL" clId="{2DBC458C-CEE3-47CC-878C-BA5AF4DA7DDD}" dt="2020-07-23T19:21:52.603" v="2"/>
          <ac:spMkLst>
            <pc:docMk/>
            <pc:sldMk cId="494627862" sldId="300"/>
            <ac:spMk id="6" creationId="{68F5A636-D7A0-46B3-B1D3-1689D087B241}"/>
          </ac:spMkLst>
        </pc:spChg>
        <pc:spChg chg="add mod">
          <ac:chgData name="Daniela Franschman" userId="df222784-e45e-4059-9d63-d4d25c6f8ea6" providerId="ADAL" clId="{2DBC458C-CEE3-47CC-878C-BA5AF4DA7DDD}" dt="2020-07-23T19:22:50.696" v="13" actId="1076"/>
          <ac:spMkLst>
            <pc:docMk/>
            <pc:sldMk cId="494627862" sldId="300"/>
            <ac:spMk id="8" creationId="{2348EDF6-71AF-4D59-894E-6DC1015A1AB6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2:56.885" v="15" actId="478"/>
        <pc:sldMkLst>
          <pc:docMk/>
          <pc:sldMk cId="3624781055" sldId="303"/>
        </pc:sldMkLst>
        <pc:spChg chg="add mod">
          <ac:chgData name="Daniela Franschman" userId="df222784-e45e-4059-9d63-d4d25c6f8ea6" providerId="ADAL" clId="{2DBC458C-CEE3-47CC-878C-BA5AF4DA7DDD}" dt="2020-07-23T19:21:52.603" v="2"/>
          <ac:spMkLst>
            <pc:docMk/>
            <pc:sldMk cId="3624781055" sldId="303"/>
            <ac:spMk id="4" creationId="{DDE96D87-B731-4CBF-A636-4FA93FDECDC4}"/>
          </ac:spMkLst>
        </pc:spChg>
        <pc:spChg chg="add del mod">
          <ac:chgData name="Daniela Franschman" userId="df222784-e45e-4059-9d63-d4d25c6f8ea6" providerId="ADAL" clId="{2DBC458C-CEE3-47CC-878C-BA5AF4DA7DDD}" dt="2020-07-23T19:22:56.885" v="15" actId="478"/>
          <ac:spMkLst>
            <pc:docMk/>
            <pc:sldMk cId="3624781055" sldId="303"/>
            <ac:spMk id="5" creationId="{9549996C-6AD4-4823-9B36-5A58DA8503CC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3:08.377" v="17" actId="478"/>
        <pc:sldMkLst>
          <pc:docMk/>
          <pc:sldMk cId="126620676" sldId="304"/>
        </pc:sldMkLst>
        <pc:spChg chg="add mod">
          <ac:chgData name="Daniela Franschman" userId="df222784-e45e-4059-9d63-d4d25c6f8ea6" providerId="ADAL" clId="{2DBC458C-CEE3-47CC-878C-BA5AF4DA7DDD}" dt="2020-07-23T19:23:04.241" v="16"/>
          <ac:spMkLst>
            <pc:docMk/>
            <pc:sldMk cId="126620676" sldId="304"/>
            <ac:spMk id="2" creationId="{86C81E76-D8B5-4108-8D8F-0CD30F3351BF}"/>
          </ac:spMkLst>
        </pc:spChg>
        <pc:spChg chg="del">
          <ac:chgData name="Daniela Franschman" userId="df222784-e45e-4059-9d63-d4d25c6f8ea6" providerId="ADAL" clId="{2DBC458C-CEE3-47CC-878C-BA5AF4DA7DDD}" dt="2020-07-23T19:23:04.241" v="16"/>
          <ac:spMkLst>
            <pc:docMk/>
            <pc:sldMk cId="126620676" sldId="304"/>
            <ac:spMk id="4" creationId="{A2D11AEF-D8D4-4491-BE37-291FF5D5B5F3}"/>
          </ac:spMkLst>
        </pc:spChg>
        <pc:spChg chg="add del mod">
          <ac:chgData name="Daniela Franschman" userId="df222784-e45e-4059-9d63-d4d25c6f8ea6" providerId="ADAL" clId="{2DBC458C-CEE3-47CC-878C-BA5AF4DA7DDD}" dt="2020-07-23T19:23:08.377" v="17" actId="478"/>
          <ac:spMkLst>
            <pc:docMk/>
            <pc:sldMk cId="126620676" sldId="304"/>
            <ac:spMk id="5" creationId="{479CF1CD-83E4-4CE0-B92A-D99E9CCF6689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3:17.383" v="18"/>
        <pc:sldMkLst>
          <pc:docMk/>
          <pc:sldMk cId="126620676" sldId="305"/>
        </pc:sldMkLst>
        <pc:spChg chg="del">
          <ac:chgData name="Daniela Franschman" userId="df222784-e45e-4059-9d63-d4d25c6f8ea6" providerId="ADAL" clId="{2DBC458C-CEE3-47CC-878C-BA5AF4DA7DDD}" dt="2020-07-23T19:23:17.383" v="18"/>
          <ac:spMkLst>
            <pc:docMk/>
            <pc:sldMk cId="126620676" sldId="305"/>
            <ac:spMk id="2" creationId="{E74149FF-2FC2-4C09-9E8D-72E0D25A2945}"/>
          </ac:spMkLst>
        </pc:spChg>
        <pc:spChg chg="del">
          <ac:chgData name="Daniela Franschman" userId="df222784-e45e-4059-9d63-d4d25c6f8ea6" providerId="ADAL" clId="{2DBC458C-CEE3-47CC-878C-BA5AF4DA7DDD}" dt="2020-07-23T19:23:17.383" v="18"/>
          <ac:spMkLst>
            <pc:docMk/>
            <pc:sldMk cId="126620676" sldId="305"/>
            <ac:spMk id="4" creationId="{2100F530-D462-4070-B2ED-96D7757AABF0}"/>
          </ac:spMkLst>
        </pc:spChg>
        <pc:spChg chg="add mod">
          <ac:chgData name="Daniela Franschman" userId="df222784-e45e-4059-9d63-d4d25c6f8ea6" providerId="ADAL" clId="{2DBC458C-CEE3-47CC-878C-BA5AF4DA7DDD}" dt="2020-07-23T19:23:17.383" v="18"/>
          <ac:spMkLst>
            <pc:docMk/>
            <pc:sldMk cId="126620676" sldId="305"/>
            <ac:spMk id="5" creationId="{422F4478-3303-4550-B7B2-D8996A3BEB3A}"/>
          </ac:spMkLst>
        </pc:spChg>
        <pc:spChg chg="add mod">
          <ac:chgData name="Daniela Franschman" userId="df222784-e45e-4059-9d63-d4d25c6f8ea6" providerId="ADAL" clId="{2DBC458C-CEE3-47CC-878C-BA5AF4DA7DDD}" dt="2020-07-23T19:23:17.383" v="18"/>
          <ac:spMkLst>
            <pc:docMk/>
            <pc:sldMk cId="126620676" sldId="305"/>
            <ac:spMk id="9" creationId="{BF83B244-1E7D-40C4-8B62-A04CB6D792F0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3:34.501" v="20"/>
        <pc:sldMkLst>
          <pc:docMk/>
          <pc:sldMk cId="3359882705" sldId="306"/>
        </pc:sldMkLst>
        <pc:spChg chg="del">
          <ac:chgData name="Daniela Franschman" userId="df222784-e45e-4059-9d63-d4d25c6f8ea6" providerId="ADAL" clId="{2DBC458C-CEE3-47CC-878C-BA5AF4DA7DDD}" dt="2020-07-23T19:23:34.501" v="20"/>
          <ac:spMkLst>
            <pc:docMk/>
            <pc:sldMk cId="3359882705" sldId="306"/>
            <ac:spMk id="2" creationId="{DDF64803-5BD5-449A-A4B3-D8AF28E09379}"/>
          </ac:spMkLst>
        </pc:spChg>
        <pc:spChg chg="del">
          <ac:chgData name="Daniela Franschman" userId="df222784-e45e-4059-9d63-d4d25c6f8ea6" providerId="ADAL" clId="{2DBC458C-CEE3-47CC-878C-BA5AF4DA7DDD}" dt="2020-07-23T19:23:34.501" v="20"/>
          <ac:spMkLst>
            <pc:docMk/>
            <pc:sldMk cId="3359882705" sldId="306"/>
            <ac:spMk id="4" creationId="{C137BA18-A584-4434-BAAB-153F96A646B9}"/>
          </ac:spMkLst>
        </pc:spChg>
        <pc:spChg chg="add mod">
          <ac:chgData name="Daniela Franschman" userId="df222784-e45e-4059-9d63-d4d25c6f8ea6" providerId="ADAL" clId="{2DBC458C-CEE3-47CC-878C-BA5AF4DA7DDD}" dt="2020-07-23T19:23:34.501" v="20"/>
          <ac:spMkLst>
            <pc:docMk/>
            <pc:sldMk cId="3359882705" sldId="306"/>
            <ac:spMk id="5" creationId="{36750508-8951-4F2B-9F54-E8D7053DB773}"/>
          </ac:spMkLst>
        </pc:spChg>
        <pc:spChg chg="add mod">
          <ac:chgData name="Daniela Franschman" userId="df222784-e45e-4059-9d63-d4d25c6f8ea6" providerId="ADAL" clId="{2DBC458C-CEE3-47CC-878C-BA5AF4DA7DDD}" dt="2020-07-23T19:23:34.501" v="20"/>
          <ac:spMkLst>
            <pc:docMk/>
            <pc:sldMk cId="3359882705" sldId="306"/>
            <ac:spMk id="6" creationId="{C7E17035-8039-44EB-83F7-4D29C2228987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4:06.561" v="24"/>
        <pc:sldMkLst>
          <pc:docMk/>
          <pc:sldMk cId="2422490606" sldId="307"/>
        </pc:sldMkLst>
        <pc:spChg chg="add mod">
          <ac:chgData name="Daniela Franschman" userId="df222784-e45e-4059-9d63-d4d25c6f8ea6" providerId="ADAL" clId="{2DBC458C-CEE3-47CC-878C-BA5AF4DA7DDD}" dt="2020-07-23T19:24:06.561" v="24"/>
          <ac:spMkLst>
            <pc:docMk/>
            <pc:sldMk cId="2422490606" sldId="307"/>
            <ac:spMk id="2" creationId="{0313EBFC-7471-4210-BDFD-461DA00A07FF}"/>
          </ac:spMkLst>
        </pc:spChg>
        <pc:spChg chg="del">
          <ac:chgData name="Daniela Franschman" userId="df222784-e45e-4059-9d63-d4d25c6f8ea6" providerId="ADAL" clId="{2DBC458C-CEE3-47CC-878C-BA5AF4DA7DDD}" dt="2020-07-23T19:24:06.561" v="24"/>
          <ac:spMkLst>
            <pc:docMk/>
            <pc:sldMk cId="2422490606" sldId="307"/>
            <ac:spMk id="20" creationId="{93A9E0DD-79DB-4027-9DF6-C83FBF3041A1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4:46.423" v="31" actId="478"/>
        <pc:sldMkLst>
          <pc:docMk/>
          <pc:sldMk cId="1163220626" sldId="309"/>
        </pc:sldMkLst>
        <pc:spChg chg="mod">
          <ac:chgData name="Daniela Franschman" userId="df222784-e45e-4059-9d63-d4d25c6f8ea6" providerId="ADAL" clId="{2DBC458C-CEE3-47CC-878C-BA5AF4DA7DDD}" dt="2020-07-23T19:24:42.344" v="29" actId="1076"/>
          <ac:spMkLst>
            <pc:docMk/>
            <pc:sldMk cId="1163220626" sldId="309"/>
            <ac:spMk id="2" creationId="{00000000-0000-0000-0000-000000000000}"/>
          </ac:spMkLst>
        </pc:spChg>
        <pc:spChg chg="add del mod">
          <ac:chgData name="Daniela Franschman" userId="df222784-e45e-4059-9d63-d4d25c6f8ea6" providerId="ADAL" clId="{2DBC458C-CEE3-47CC-878C-BA5AF4DA7DDD}" dt="2020-07-23T19:24:46.423" v="31" actId="478"/>
          <ac:spMkLst>
            <pc:docMk/>
            <pc:sldMk cId="1163220626" sldId="309"/>
            <ac:spMk id="3" creationId="{DD600148-4D64-4F2C-A38D-2514DA541F4B}"/>
          </ac:spMkLst>
        </pc:spChg>
        <pc:spChg chg="add del mod">
          <ac:chgData name="Daniela Franschman" userId="df222784-e45e-4059-9d63-d4d25c6f8ea6" providerId="ADAL" clId="{2DBC458C-CEE3-47CC-878C-BA5AF4DA7DDD}" dt="2020-07-23T19:24:44.162" v="30" actId="478"/>
          <ac:spMkLst>
            <pc:docMk/>
            <pc:sldMk cId="1163220626" sldId="309"/>
            <ac:spMk id="4" creationId="{7BCD24D8-9D9C-4B24-9CF5-0A479C723453}"/>
          </ac:spMkLst>
        </pc:spChg>
        <pc:spChg chg="del">
          <ac:chgData name="Daniela Franschman" userId="df222784-e45e-4059-9d63-d4d25c6f8ea6" providerId="ADAL" clId="{2DBC458C-CEE3-47CC-878C-BA5AF4DA7DDD}" dt="2020-07-23T19:24:37.182" v="28"/>
          <ac:spMkLst>
            <pc:docMk/>
            <pc:sldMk cId="1163220626" sldId="309"/>
            <ac:spMk id="14" creationId="{D42620E2-649C-4CC8-BA4E-57BECEFDB94B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3:28.913" v="19"/>
        <pc:sldMkLst>
          <pc:docMk/>
          <pc:sldMk cId="4040640770" sldId="311"/>
        </pc:sldMkLst>
        <pc:spChg chg="add mod">
          <ac:chgData name="Daniela Franschman" userId="df222784-e45e-4059-9d63-d4d25c6f8ea6" providerId="ADAL" clId="{2DBC458C-CEE3-47CC-878C-BA5AF4DA7DDD}" dt="2020-07-23T19:23:28.913" v="19"/>
          <ac:spMkLst>
            <pc:docMk/>
            <pc:sldMk cId="4040640770" sldId="311"/>
            <ac:spMk id="2" creationId="{C438BFA3-C224-440B-8A88-73C3D9313DA3}"/>
          </ac:spMkLst>
        </pc:spChg>
        <pc:spChg chg="del">
          <ac:chgData name="Daniela Franschman" userId="df222784-e45e-4059-9d63-d4d25c6f8ea6" providerId="ADAL" clId="{2DBC458C-CEE3-47CC-878C-BA5AF4DA7DDD}" dt="2020-07-23T19:23:28.913" v="19"/>
          <ac:spMkLst>
            <pc:docMk/>
            <pc:sldMk cId="4040640770" sldId="311"/>
            <ac:spMk id="16" creationId="{CB409009-7096-48C0-8332-C773B24F9ABB}"/>
          </ac:spMkLst>
        </pc:spChg>
      </pc:sldChg>
      <pc:sldChg chg="modSp">
        <pc:chgData name="Daniela Franschman" userId="df222784-e45e-4059-9d63-d4d25c6f8ea6" providerId="ADAL" clId="{2DBC458C-CEE3-47CC-878C-BA5AF4DA7DDD}" dt="2020-07-23T19:25:53.496" v="43" actId="1076"/>
        <pc:sldMkLst>
          <pc:docMk/>
          <pc:sldMk cId="3157241415" sldId="312"/>
        </pc:sldMkLst>
        <pc:picChg chg="mod">
          <ac:chgData name="Daniela Franschman" userId="df222784-e45e-4059-9d63-d4d25c6f8ea6" providerId="ADAL" clId="{2DBC458C-CEE3-47CC-878C-BA5AF4DA7DDD}" dt="2020-07-23T19:25:53.496" v="43" actId="1076"/>
          <ac:picMkLst>
            <pc:docMk/>
            <pc:sldMk cId="3157241415" sldId="312"/>
            <ac:picMk id="17" creationId="{885732E7-7639-467B-A0F0-9D65A1AD2E95}"/>
          </ac:picMkLst>
        </pc:picChg>
      </pc:sldChg>
      <pc:sldChg chg="addSp delSp modSp">
        <pc:chgData name="Daniela Franschman" userId="df222784-e45e-4059-9d63-d4d25c6f8ea6" providerId="ADAL" clId="{2DBC458C-CEE3-47CC-878C-BA5AF4DA7DDD}" dt="2020-07-23T19:24:37.182" v="28"/>
        <pc:sldMkLst>
          <pc:docMk/>
          <pc:sldMk cId="760350277" sldId="314"/>
        </pc:sldMkLst>
        <pc:spChg chg="del">
          <ac:chgData name="Daniela Franschman" userId="df222784-e45e-4059-9d63-d4d25c6f8ea6" providerId="ADAL" clId="{2DBC458C-CEE3-47CC-878C-BA5AF4DA7DDD}" dt="2020-07-23T19:24:37.182" v="28"/>
          <ac:spMkLst>
            <pc:docMk/>
            <pc:sldMk cId="760350277" sldId="314"/>
            <ac:spMk id="3" creationId="{623C1992-5C75-4ACE-AD43-6DFF0C554E03}"/>
          </ac:spMkLst>
        </pc:spChg>
        <pc:spChg chg="add mod">
          <ac:chgData name="Daniela Franschman" userId="df222784-e45e-4059-9d63-d4d25c6f8ea6" providerId="ADAL" clId="{2DBC458C-CEE3-47CC-878C-BA5AF4DA7DDD}" dt="2020-07-23T19:24:37.182" v="28"/>
          <ac:spMkLst>
            <pc:docMk/>
            <pc:sldMk cId="760350277" sldId="314"/>
            <ac:spMk id="4" creationId="{A13873E7-D6BB-431D-898B-C7CE40775756}"/>
          </ac:spMkLst>
        </pc:spChg>
      </pc:sldChg>
      <pc:sldChg chg="addSp delSp modSp">
        <pc:chgData name="Daniela Franschman" userId="df222784-e45e-4059-9d63-d4d25c6f8ea6" providerId="ADAL" clId="{2DBC458C-CEE3-47CC-878C-BA5AF4DA7DDD}" dt="2020-07-23T19:24:01.109" v="23" actId="12385"/>
        <pc:sldMkLst>
          <pc:docMk/>
          <pc:sldMk cId="1714515039" sldId="315"/>
        </pc:sldMkLst>
        <pc:spChg chg="add mod">
          <ac:chgData name="Daniela Franschman" userId="df222784-e45e-4059-9d63-d4d25c6f8ea6" providerId="ADAL" clId="{2DBC458C-CEE3-47CC-878C-BA5AF4DA7DDD}" dt="2020-07-23T19:23:39.275" v="21"/>
          <ac:spMkLst>
            <pc:docMk/>
            <pc:sldMk cId="1714515039" sldId="315"/>
            <ac:spMk id="2" creationId="{550DA00E-6F7F-469C-A616-115B2EBB077E}"/>
          </ac:spMkLst>
        </pc:spChg>
        <pc:spChg chg="del">
          <ac:chgData name="Daniela Franschman" userId="df222784-e45e-4059-9d63-d4d25c6f8ea6" providerId="ADAL" clId="{2DBC458C-CEE3-47CC-878C-BA5AF4DA7DDD}" dt="2020-07-23T19:23:39.275" v="21"/>
          <ac:spMkLst>
            <pc:docMk/>
            <pc:sldMk cId="1714515039" sldId="315"/>
            <ac:spMk id="16" creationId="{D9D9DB0C-F8CC-4BC5-8817-CA7AB5066524}"/>
          </ac:spMkLst>
        </pc:spChg>
        <pc:graphicFrameChg chg="mod">
          <ac:chgData name="Daniela Franschman" userId="df222784-e45e-4059-9d63-d4d25c6f8ea6" providerId="ADAL" clId="{2DBC458C-CEE3-47CC-878C-BA5AF4DA7DDD}" dt="2020-07-23T19:24:01.109" v="23" actId="12385"/>
          <ac:graphicFrameMkLst>
            <pc:docMk/>
            <pc:sldMk cId="1714515039" sldId="315"/>
            <ac:graphicFrameMk id="6" creationId="{00000000-0000-0000-0000-000000000000}"/>
          </ac:graphicFrameMkLst>
        </pc:graphicFrameChg>
      </pc:sldChg>
      <pc:sldChg chg="addSp delSp modSp">
        <pc:chgData name="Daniela Franschman" userId="df222784-e45e-4059-9d63-d4d25c6f8ea6" providerId="ADAL" clId="{2DBC458C-CEE3-47CC-878C-BA5AF4DA7DDD}" dt="2020-07-23T19:24:13.935" v="25"/>
        <pc:sldMkLst>
          <pc:docMk/>
          <pc:sldMk cId="2105938142" sldId="316"/>
        </pc:sldMkLst>
        <pc:spChg chg="del">
          <ac:chgData name="Daniela Franschman" userId="df222784-e45e-4059-9d63-d4d25c6f8ea6" providerId="ADAL" clId="{2DBC458C-CEE3-47CC-878C-BA5AF4DA7DDD}" dt="2020-07-23T19:24:13.935" v="25"/>
          <ac:spMkLst>
            <pc:docMk/>
            <pc:sldMk cId="2105938142" sldId="316"/>
            <ac:spMk id="2" creationId="{EA1A2F3F-5D47-4E30-ADC0-8217D19B1535}"/>
          </ac:spMkLst>
        </pc:spChg>
        <pc:spChg chg="del">
          <ac:chgData name="Daniela Franschman" userId="df222784-e45e-4059-9d63-d4d25c6f8ea6" providerId="ADAL" clId="{2DBC458C-CEE3-47CC-878C-BA5AF4DA7DDD}" dt="2020-07-23T19:24:13.935" v="25"/>
          <ac:spMkLst>
            <pc:docMk/>
            <pc:sldMk cId="2105938142" sldId="316"/>
            <ac:spMk id="4" creationId="{249B90B5-D7F0-48D4-8975-D6399DB74848}"/>
          </ac:spMkLst>
        </pc:spChg>
        <pc:spChg chg="add mod">
          <ac:chgData name="Daniela Franschman" userId="df222784-e45e-4059-9d63-d4d25c6f8ea6" providerId="ADAL" clId="{2DBC458C-CEE3-47CC-878C-BA5AF4DA7DDD}" dt="2020-07-23T19:24:13.935" v="25"/>
          <ac:spMkLst>
            <pc:docMk/>
            <pc:sldMk cId="2105938142" sldId="316"/>
            <ac:spMk id="5" creationId="{7021BD79-2904-45CD-8EAC-7CE681280332}"/>
          </ac:spMkLst>
        </pc:spChg>
        <pc:spChg chg="add mod">
          <ac:chgData name="Daniela Franschman" userId="df222784-e45e-4059-9d63-d4d25c6f8ea6" providerId="ADAL" clId="{2DBC458C-CEE3-47CC-878C-BA5AF4DA7DDD}" dt="2020-07-23T19:24:13.935" v="25"/>
          <ac:spMkLst>
            <pc:docMk/>
            <pc:sldMk cId="2105938142" sldId="316"/>
            <ac:spMk id="6" creationId="{2BD2B60E-9798-4591-A7AB-4AE889033AE9}"/>
          </ac:spMkLst>
        </pc:spChg>
      </pc:sldChg>
      <pc:sldMasterChg chg="addSp modSp">
        <pc:chgData name="Daniela Franschman" userId="df222784-e45e-4059-9d63-d4d25c6f8ea6" providerId="ADAL" clId="{2DBC458C-CEE3-47CC-878C-BA5AF4DA7DDD}" dt="2020-07-23T19:21:10.593" v="0"/>
        <pc:sldMasterMkLst>
          <pc:docMk/>
          <pc:sldMasterMk cId="2271458743" sldId="2147483719"/>
        </pc:sldMasterMkLst>
        <pc:spChg chg="add mod">
          <ac:chgData name="Daniela Franschman" userId="df222784-e45e-4059-9d63-d4d25c6f8ea6" providerId="ADAL" clId="{2DBC458C-CEE3-47CC-878C-BA5AF4DA7DDD}" dt="2020-07-23T19:21:10.593" v="0"/>
          <ac:spMkLst>
            <pc:docMk/>
            <pc:sldMasterMk cId="2271458743" sldId="2147483719"/>
            <ac:spMk id="2" creationId="{18DDF0CD-3A63-4A44-9DE3-2F181C581D3B}"/>
          </ac:spMkLst>
        </pc:spChg>
        <pc:spChg chg="add mod">
          <ac:chgData name="Daniela Franschman" userId="df222784-e45e-4059-9d63-d4d25c6f8ea6" providerId="ADAL" clId="{2DBC458C-CEE3-47CC-878C-BA5AF4DA7DDD}" dt="2020-07-23T19:21:10.593" v="0"/>
          <ac:spMkLst>
            <pc:docMk/>
            <pc:sldMasterMk cId="2271458743" sldId="2147483719"/>
            <ac:spMk id="3" creationId="{B4F0F312-C6FF-4FFA-9D3F-30EF8117CE1A}"/>
          </ac:spMkLst>
        </pc:spChg>
        <pc:spChg chg="add mod">
          <ac:chgData name="Daniela Franschman" userId="df222784-e45e-4059-9d63-d4d25c6f8ea6" providerId="ADAL" clId="{2DBC458C-CEE3-47CC-878C-BA5AF4DA7DDD}" dt="2020-07-23T19:21:10.593" v="0"/>
          <ac:spMkLst>
            <pc:docMk/>
            <pc:sldMasterMk cId="2271458743" sldId="2147483719"/>
            <ac:spMk id="4" creationId="{89595725-7D03-4FB9-830B-893278928D9E}"/>
          </ac:spMkLst>
        </pc:spChg>
        <pc:spChg chg="add mod">
          <ac:chgData name="Daniela Franschman" userId="df222784-e45e-4059-9d63-d4d25c6f8ea6" providerId="ADAL" clId="{2DBC458C-CEE3-47CC-878C-BA5AF4DA7DDD}" dt="2020-07-23T19:21:10.593" v="0"/>
          <ac:spMkLst>
            <pc:docMk/>
            <pc:sldMasterMk cId="2271458743" sldId="2147483719"/>
            <ac:spMk id="5" creationId="{D04C75C4-2A49-4FF8-8CB6-05788340A820}"/>
          </ac:spMkLst>
        </pc:spChg>
        <pc:spChg chg="add mod">
          <ac:chgData name="Daniela Franschman" userId="df222784-e45e-4059-9d63-d4d25c6f8ea6" providerId="ADAL" clId="{2DBC458C-CEE3-47CC-878C-BA5AF4DA7DDD}" dt="2020-07-23T19:21:10.593" v="0"/>
          <ac:spMkLst>
            <pc:docMk/>
            <pc:sldMasterMk cId="2271458743" sldId="2147483719"/>
            <ac:spMk id="6" creationId="{81F4E812-6449-4BD7-94DF-F29D417CF1AE}"/>
          </ac:spMkLst>
        </pc:spChg>
      </pc:sldMasterChg>
    </pc:docChg>
  </pc:docChgLst>
  <pc:docChgLst>
    <pc:chgData name="Daniela Franschman" userId="S::daniela.franschman@bayer.com::df222784-e45e-4059-9d63-d4d25c6f8ea6" providerId="AD" clId="Web-{E456AC13-B9C6-4521-8F29-4ADEB5581368}"/>
    <pc:docChg chg="modSld">
      <pc:chgData name="Daniela Franschman" userId="S::daniela.franschman@bayer.com::df222784-e45e-4059-9d63-d4d25c6f8ea6" providerId="AD" clId="Web-{E456AC13-B9C6-4521-8F29-4ADEB5581368}" dt="2020-10-27T17:29:54.552" v="32" actId="1076"/>
      <pc:docMkLst>
        <pc:docMk/>
      </pc:docMkLst>
      <pc:sldChg chg="modSp">
        <pc:chgData name="Daniela Franschman" userId="S::daniela.franschman@bayer.com::df222784-e45e-4059-9d63-d4d25c6f8ea6" providerId="AD" clId="Web-{E456AC13-B9C6-4521-8F29-4ADEB5581368}" dt="2020-10-27T17:29:54.552" v="32" actId="1076"/>
        <pc:sldMkLst>
          <pc:docMk/>
          <pc:sldMk cId="1036139384" sldId="327"/>
        </pc:sldMkLst>
        <pc:spChg chg="mod">
          <ac:chgData name="Daniela Franschman" userId="S::daniela.franschman@bayer.com::df222784-e45e-4059-9d63-d4d25c6f8ea6" providerId="AD" clId="Web-{E456AC13-B9C6-4521-8F29-4ADEB5581368}" dt="2020-10-27T17:29:54.552" v="32" actId="1076"/>
          <ac:spMkLst>
            <pc:docMk/>
            <pc:sldMk cId="1036139384" sldId="327"/>
            <ac:spMk id="22" creationId="{CEC067AF-5D4E-4DFA-861D-4D47DC29BBD1}"/>
          </ac:spMkLst>
        </pc:spChg>
      </pc:sldChg>
    </pc:docChg>
  </pc:docChgLst>
  <pc:docChgLst>
    <pc:chgData name="Daniela Franschman" userId="df222784-e45e-4059-9d63-d4d25c6f8ea6" providerId="ADAL" clId="{05FAD6C9-03C7-42CD-AF4C-7742D14A9290}"/>
    <pc:docChg chg="addSld modSld">
      <pc:chgData name="Daniela Franschman" userId="df222784-e45e-4059-9d63-d4d25c6f8ea6" providerId="ADAL" clId="{05FAD6C9-03C7-42CD-AF4C-7742D14A9290}" dt="2020-10-27T17:32:20.947" v="159" actId="20577"/>
      <pc:docMkLst>
        <pc:docMk/>
      </pc:docMkLst>
      <pc:sldChg chg="modSp add">
        <pc:chgData name="Daniela Franschman" userId="df222784-e45e-4059-9d63-d4d25c6f8ea6" providerId="ADAL" clId="{05FAD6C9-03C7-42CD-AF4C-7742D14A9290}" dt="2020-10-27T17:32:20.947" v="159" actId="20577"/>
        <pc:sldMkLst>
          <pc:docMk/>
          <pc:sldMk cId="2966458150" sldId="329"/>
        </pc:sldMkLst>
        <pc:spChg chg="mod">
          <ac:chgData name="Daniela Franschman" userId="df222784-e45e-4059-9d63-d4d25c6f8ea6" providerId="ADAL" clId="{05FAD6C9-03C7-42CD-AF4C-7742D14A9290}" dt="2020-10-27T17:31:46.566" v="22" actId="20577"/>
          <ac:spMkLst>
            <pc:docMk/>
            <pc:sldMk cId="2966458150" sldId="329"/>
            <ac:spMk id="3" creationId="{00000000-0000-0000-0000-000000000000}"/>
          </ac:spMkLst>
        </pc:spChg>
        <pc:spChg chg="mod">
          <ac:chgData name="Daniela Franschman" userId="df222784-e45e-4059-9d63-d4d25c6f8ea6" providerId="ADAL" clId="{05FAD6C9-03C7-42CD-AF4C-7742D14A9290}" dt="2020-10-27T17:32:20.947" v="159" actId="20577"/>
          <ac:spMkLst>
            <pc:docMk/>
            <pc:sldMk cId="2966458150" sldId="329"/>
            <ac:spMk id="8" creationId="{00000000-0000-0000-0000-000000000000}"/>
          </ac:spMkLst>
        </pc:spChg>
      </pc:sldChg>
    </pc:docChg>
  </pc:docChgLst>
  <pc:docChgLst>
    <pc:chgData name="Daniela Franschman" userId="df222784-e45e-4059-9d63-d4d25c6f8ea6" providerId="ADAL" clId="{526E7510-6525-4EB0-8363-253D72400B72}"/>
    <pc:docChg chg="custSel addSld delSld modSld sldOrd">
      <pc:chgData name="Daniela Franschman" userId="df222784-e45e-4059-9d63-d4d25c6f8ea6" providerId="ADAL" clId="{526E7510-6525-4EB0-8363-253D72400B72}" dt="2020-07-29T16:53:32.144" v="998" actId="6549"/>
      <pc:docMkLst>
        <pc:docMk/>
      </pc:docMkLst>
      <pc:sldChg chg="modSp">
        <pc:chgData name="Daniela Franschman" userId="df222784-e45e-4059-9d63-d4d25c6f8ea6" providerId="ADAL" clId="{526E7510-6525-4EB0-8363-253D72400B72}" dt="2020-07-29T16:39:23.844" v="2" actId="6549"/>
        <pc:sldMkLst>
          <pc:docMk/>
          <pc:sldMk cId="3210033970" sldId="296"/>
        </pc:sldMkLst>
        <pc:graphicFrameChg chg="modGraphic">
          <ac:chgData name="Daniela Franschman" userId="df222784-e45e-4059-9d63-d4d25c6f8ea6" providerId="ADAL" clId="{526E7510-6525-4EB0-8363-253D72400B72}" dt="2020-07-29T16:39:23.844" v="2" actId="6549"/>
          <ac:graphicFrameMkLst>
            <pc:docMk/>
            <pc:sldMk cId="3210033970" sldId="296"/>
            <ac:graphicFrameMk id="6" creationId="{00000000-0000-0000-0000-000000000000}"/>
          </ac:graphicFrameMkLst>
        </pc:graphicFrameChg>
      </pc:sldChg>
      <pc:sldChg chg="del">
        <pc:chgData name="Daniela Franschman" userId="df222784-e45e-4059-9d63-d4d25c6f8ea6" providerId="ADAL" clId="{526E7510-6525-4EB0-8363-253D72400B72}" dt="2020-07-29T16:53:10.283" v="996" actId="2696"/>
        <pc:sldMkLst>
          <pc:docMk/>
          <pc:sldMk cId="3530018478" sldId="308"/>
        </pc:sldMkLst>
      </pc:sldChg>
      <pc:sldChg chg="modSp ord">
        <pc:chgData name="Daniela Franschman" userId="df222784-e45e-4059-9d63-d4d25c6f8ea6" providerId="ADAL" clId="{526E7510-6525-4EB0-8363-253D72400B72}" dt="2020-07-29T16:53:32.144" v="998" actId="6549"/>
        <pc:sldMkLst>
          <pc:docMk/>
          <pc:sldMk cId="1714515039" sldId="315"/>
        </pc:sldMkLst>
        <pc:spChg chg="mod">
          <ac:chgData name="Daniela Franschman" userId="df222784-e45e-4059-9d63-d4d25c6f8ea6" providerId="ADAL" clId="{526E7510-6525-4EB0-8363-253D72400B72}" dt="2020-07-29T16:53:32.144" v="998" actId="6549"/>
          <ac:spMkLst>
            <pc:docMk/>
            <pc:sldMk cId="1714515039" sldId="315"/>
            <ac:spMk id="3" creationId="{00000000-0000-0000-0000-000000000000}"/>
          </ac:spMkLst>
        </pc:spChg>
        <pc:graphicFrameChg chg="modGraphic">
          <ac:chgData name="Daniela Franschman" userId="df222784-e45e-4059-9d63-d4d25c6f8ea6" providerId="ADAL" clId="{526E7510-6525-4EB0-8363-253D72400B72}" dt="2020-07-29T16:51:57.565" v="971" actId="122"/>
          <ac:graphicFrameMkLst>
            <pc:docMk/>
            <pc:sldMk cId="1714515039" sldId="315"/>
            <ac:graphicFrameMk id="6" creationId="{00000000-0000-0000-0000-000000000000}"/>
          </ac:graphicFrameMkLst>
        </pc:graphicFrameChg>
      </pc:sldChg>
      <pc:sldChg chg="ord">
        <pc:chgData name="Daniela Franschman" userId="df222784-e45e-4059-9d63-d4d25c6f8ea6" providerId="ADAL" clId="{526E7510-6525-4EB0-8363-253D72400B72}" dt="2020-07-29T16:53:15.306" v="997"/>
        <pc:sldMkLst>
          <pc:docMk/>
          <pc:sldMk cId="2105938142" sldId="316"/>
        </pc:sldMkLst>
      </pc:sldChg>
      <pc:sldChg chg="add">
        <pc:chgData name="Daniela Franschman" userId="df222784-e45e-4059-9d63-d4d25c6f8ea6" providerId="ADAL" clId="{526E7510-6525-4EB0-8363-253D72400B72}" dt="2020-07-29T16:39:15.923" v="1"/>
        <pc:sldMkLst>
          <pc:docMk/>
          <pc:sldMk cId="2015444389" sldId="317"/>
        </pc:sldMkLst>
      </pc:sldChg>
      <pc:sldChg chg="addSp delSp modSp add ord">
        <pc:chgData name="Daniela Franschman" userId="df222784-e45e-4059-9d63-d4d25c6f8ea6" providerId="ADAL" clId="{526E7510-6525-4EB0-8363-253D72400B72}" dt="2020-07-29T16:45:18.655" v="374" actId="20577"/>
        <pc:sldMkLst>
          <pc:docMk/>
          <pc:sldMk cId="4175058245" sldId="318"/>
        </pc:sldMkLst>
        <pc:spChg chg="mod">
          <ac:chgData name="Daniela Franschman" userId="df222784-e45e-4059-9d63-d4d25c6f8ea6" providerId="ADAL" clId="{526E7510-6525-4EB0-8363-253D72400B72}" dt="2020-07-29T16:45:18.655" v="374" actId="20577"/>
          <ac:spMkLst>
            <pc:docMk/>
            <pc:sldMk cId="4175058245" sldId="318"/>
            <ac:spMk id="2" creationId="{29647FE4-5232-401B-9FCD-5797E5B2CEBC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7" creationId="{D01CABA9-7703-4797-A408-EFE6217D9D41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0" creationId="{6C338D5F-C020-468C-A98C-AB1CEE966C16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3" creationId="{3FFC1B22-7D84-4FA1-96C9-B438D4F245E6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4" creationId="{959AA203-C6AE-4137-A519-8DD828F6C74B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5" creationId="{09934E30-E176-48C4-AB63-E5D47A899DED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6" creationId="{A298EC7F-BFE9-437B-B264-7FDDB8C493A5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7" creationId="{F35E9C09-3EF9-4C20-9401-08E7278A25D1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8" creationId="{985DF59A-7A43-4BBE-85EE-FFC1304FEF75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19" creationId="{22A62F0E-BB7F-44AC-A3D0-1C5539E1564E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0" creationId="{8A66F565-9056-4266-BF25-13025C87E1C4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1" creationId="{5BCEDBA7-07E6-473B-A502-1F60976FEB65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2" creationId="{94E2E013-6019-4CFD-9314-09EAABD38EBF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3" creationId="{994CD0DC-5742-4BDF-962E-A8112B934EF7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5" creationId="{C9B351B9-EBA5-45AB-85F3-5E8543FE048B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6" creationId="{164E08D6-FB08-4DE1-8FC8-95F766816536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8" creationId="{7ABA9AE5-B9FE-4744-B987-4B1BB7D32567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29" creationId="{E100F3A7-EF92-466D-8A05-D365CBCE1301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0" creationId="{801808EA-4066-4A29-91D8-00FB4EF557BD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2" creationId="{B70DCB6B-93B4-4A02-B9D8-A0963CF3BE2B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3" creationId="{F45D3A0B-BF9C-4B09-BDA0-B33C0BB4A6D5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5" creationId="{86205F58-652E-41FB-939F-1F31D4942F74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6" creationId="{317F006B-1D74-4E89-A1EA-BDFA9477B34F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7" creationId="{9FD7384C-61B0-4325-BCF8-EC945525E575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8" creationId="{FCEDBE32-F52F-4CE6-A761-48BEE955B329}"/>
          </ac:spMkLst>
        </pc:spChg>
        <pc:spChg chg="add">
          <ac:chgData name="Daniela Franschman" userId="df222784-e45e-4059-9d63-d4d25c6f8ea6" providerId="ADAL" clId="{526E7510-6525-4EB0-8363-253D72400B72}" dt="2020-07-29T16:40:27.462" v="4"/>
          <ac:spMkLst>
            <pc:docMk/>
            <pc:sldMk cId="4175058245" sldId="318"/>
            <ac:spMk id="39" creationId="{5610B26F-56E0-48FA-8377-E1B8C63F785A}"/>
          </ac:spMkLst>
        </pc:spChg>
        <pc:spChg chg="add mod">
          <ac:chgData name="Daniela Franschman" userId="df222784-e45e-4059-9d63-d4d25c6f8ea6" providerId="ADAL" clId="{526E7510-6525-4EB0-8363-253D72400B72}" dt="2020-07-29T16:43:53.290" v="216" actId="113"/>
          <ac:spMkLst>
            <pc:docMk/>
            <pc:sldMk cId="4175058245" sldId="318"/>
            <ac:spMk id="40" creationId="{21656162-BCFC-4D52-BB34-96E7F169FAD1}"/>
          </ac:spMkLst>
        </pc:spChg>
        <pc:spChg chg="add del mod">
          <ac:chgData name="Daniela Franschman" userId="df222784-e45e-4059-9d63-d4d25c6f8ea6" providerId="ADAL" clId="{526E7510-6525-4EB0-8363-253D72400B72}" dt="2020-07-29T16:43:59.212" v="217" actId="478"/>
          <ac:spMkLst>
            <pc:docMk/>
            <pc:sldMk cId="4175058245" sldId="318"/>
            <ac:spMk id="41" creationId="{212CD291-6A09-4674-A48C-504247657AEF}"/>
          </ac:spMkLst>
        </pc:sp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6" creationId="{F540D3F5-9381-4084-A8FB-C5B81E33D5C4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8" creationId="{E367BD3D-5C9D-43DB-A35C-8EB8EF639630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9" creationId="{959EA096-8592-4E68-92B2-0509B7AB5028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11" creationId="{02E33F5E-9397-484A-97E2-7C368A22CA45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12" creationId="{D7BEC6A7-367F-42C2-A693-9467E3630F04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24" creationId="{9D0CC453-52AB-4AB4-84A0-B60D122932F4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27" creationId="{2ED790FD-9056-43A6-A3C8-824B9B466C15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31" creationId="{EDAD04C4-2E41-4952-B966-013F7EDFA766}"/>
          </ac:cxnSpMkLst>
        </pc:cxnChg>
        <pc:cxnChg chg="add">
          <ac:chgData name="Daniela Franschman" userId="df222784-e45e-4059-9d63-d4d25c6f8ea6" providerId="ADAL" clId="{526E7510-6525-4EB0-8363-253D72400B72}" dt="2020-07-29T16:40:27.462" v="4"/>
          <ac:cxnSpMkLst>
            <pc:docMk/>
            <pc:sldMk cId="4175058245" sldId="318"/>
            <ac:cxnSpMk id="34" creationId="{EE10FA60-382A-47C1-8449-D690B27EA95E}"/>
          </ac:cxnSpMkLst>
        </pc:cxnChg>
      </pc:sldChg>
      <pc:sldChg chg="modSp add del">
        <pc:chgData name="Daniela Franschman" userId="df222784-e45e-4059-9d63-d4d25c6f8ea6" providerId="ADAL" clId="{526E7510-6525-4EB0-8363-253D72400B72}" dt="2020-07-29T16:42:30.139" v="55" actId="2696"/>
        <pc:sldMkLst>
          <pc:docMk/>
          <pc:sldMk cId="2314836244" sldId="319"/>
        </pc:sldMkLst>
        <pc:spChg chg="mod">
          <ac:chgData name="Daniela Franschman" userId="df222784-e45e-4059-9d63-d4d25c6f8ea6" providerId="ADAL" clId="{526E7510-6525-4EB0-8363-253D72400B72}" dt="2020-07-29T16:42:24.493" v="54" actId="20577"/>
          <ac:spMkLst>
            <pc:docMk/>
            <pc:sldMk cId="2314836244" sldId="319"/>
            <ac:spMk id="3" creationId="{C13B5F7C-2F72-4541-AEEC-95C47F6555DA}"/>
          </ac:spMkLst>
        </pc:spChg>
      </pc:sldChg>
      <pc:sldChg chg="add del">
        <pc:chgData name="Daniela Franschman" userId="df222784-e45e-4059-9d63-d4d25c6f8ea6" providerId="ADAL" clId="{526E7510-6525-4EB0-8363-253D72400B72}" dt="2020-07-29T16:42:44.671" v="57" actId="2696"/>
        <pc:sldMkLst>
          <pc:docMk/>
          <pc:sldMk cId="3195344624" sldId="319"/>
        </pc:sldMkLst>
      </pc:sldChg>
      <pc:sldChg chg="addSp delSp modSp add setBg">
        <pc:chgData name="Daniela Franschman" userId="df222784-e45e-4059-9d63-d4d25c6f8ea6" providerId="ADAL" clId="{526E7510-6525-4EB0-8363-253D72400B72}" dt="2020-07-29T16:44:58.736" v="325" actId="14100"/>
        <pc:sldMkLst>
          <pc:docMk/>
          <pc:sldMk cId="4084189287" sldId="319"/>
        </pc:sldMkLst>
        <pc:spChg chg="add del mod">
          <ac:chgData name="Daniela Franschman" userId="df222784-e45e-4059-9d63-d4d25c6f8ea6" providerId="ADAL" clId="{526E7510-6525-4EB0-8363-253D72400B72}" dt="2020-07-29T16:43:09.740" v="87" actId="478"/>
          <ac:spMkLst>
            <pc:docMk/>
            <pc:sldMk cId="4084189287" sldId="319"/>
            <ac:spMk id="4" creationId="{150EF644-3523-432A-B9C9-6020B246EF61}"/>
          </ac:spMkLst>
        </pc:spChg>
        <pc:spChg chg="del">
          <ac:chgData name="Daniela Franschman" userId="df222784-e45e-4059-9d63-d4d25c6f8ea6" providerId="ADAL" clId="{526E7510-6525-4EB0-8363-253D72400B72}" dt="2020-07-29T16:43:08.460" v="86" actId="478"/>
          <ac:spMkLst>
            <pc:docMk/>
            <pc:sldMk cId="4084189287" sldId="319"/>
            <ac:spMk id="19" creationId="{6395FF56-AC1F-405B-8499-952DAAB3E45F}"/>
          </ac:spMkLst>
        </pc:spChg>
        <pc:spChg chg="mod">
          <ac:chgData name="Daniela Franschman" userId="df222784-e45e-4059-9d63-d4d25c6f8ea6" providerId="ADAL" clId="{526E7510-6525-4EB0-8363-253D72400B72}" dt="2020-07-29T16:44:58.736" v="325" actId="14100"/>
          <ac:spMkLst>
            <pc:docMk/>
            <pc:sldMk cId="4084189287" sldId="319"/>
            <ac:spMk id="22" creationId="{CEC067AF-5D4E-4DFA-861D-4D47DC29BBD1}"/>
          </ac:spMkLst>
        </pc:spChg>
        <pc:spChg chg="del">
          <ac:chgData name="Daniela Franschman" userId="df222784-e45e-4059-9d63-d4d25c6f8ea6" providerId="ADAL" clId="{526E7510-6525-4EB0-8363-253D72400B72}" dt="2020-07-29T16:42:52.489" v="59" actId="478"/>
          <ac:spMkLst>
            <pc:docMk/>
            <pc:sldMk cId="4084189287" sldId="319"/>
            <ac:spMk id="24" creationId="{81108144-C191-4829-AE94-7DF0AD5D552A}"/>
          </ac:spMkLst>
        </pc:spChg>
      </pc:sldChg>
      <pc:sldChg chg="addSp modSp add">
        <pc:chgData name="Daniela Franschman" userId="df222784-e45e-4059-9d63-d4d25c6f8ea6" providerId="ADAL" clId="{526E7510-6525-4EB0-8363-253D72400B72}" dt="2020-07-29T16:46:39.967" v="552" actId="20577"/>
        <pc:sldMkLst>
          <pc:docMk/>
          <pc:sldMk cId="1385331666" sldId="320"/>
        </pc:sldMkLst>
        <pc:spChg chg="mod">
          <ac:chgData name="Daniela Franschman" userId="df222784-e45e-4059-9d63-d4d25c6f8ea6" providerId="ADAL" clId="{526E7510-6525-4EB0-8363-253D72400B72}" dt="2020-07-29T16:45:08.814" v="351" actId="20577"/>
          <ac:spMkLst>
            <pc:docMk/>
            <pc:sldMk cId="1385331666" sldId="320"/>
            <ac:spMk id="3" creationId="{E7F9726A-BDF3-472F-8F75-6CAE0AD7AC73}"/>
          </ac:spMkLst>
        </pc:spChg>
        <pc:spChg chg="add mod">
          <ac:chgData name="Daniela Franschman" userId="df222784-e45e-4059-9d63-d4d25c6f8ea6" providerId="ADAL" clId="{526E7510-6525-4EB0-8363-253D72400B72}" dt="2020-07-29T16:46:39.967" v="552" actId="20577"/>
          <ac:spMkLst>
            <pc:docMk/>
            <pc:sldMk cId="1385331666" sldId="320"/>
            <ac:spMk id="8" creationId="{B9FC52AC-1E16-42DF-933F-33AB63FD76AC}"/>
          </ac:spMkLst>
        </pc:spChg>
      </pc:sldChg>
      <pc:sldChg chg="modSp add">
        <pc:chgData name="Daniela Franschman" userId="df222784-e45e-4059-9d63-d4d25c6f8ea6" providerId="ADAL" clId="{526E7510-6525-4EB0-8363-253D72400B72}" dt="2020-07-29T16:47:05.408" v="567" actId="20577"/>
        <pc:sldMkLst>
          <pc:docMk/>
          <pc:sldMk cId="187167763" sldId="321"/>
        </pc:sldMkLst>
        <pc:spChg chg="mod">
          <ac:chgData name="Daniela Franschman" userId="df222784-e45e-4059-9d63-d4d25c6f8ea6" providerId="ADAL" clId="{526E7510-6525-4EB0-8363-253D72400B72}" dt="2020-07-29T16:47:05.408" v="567" actId="20577"/>
          <ac:spMkLst>
            <pc:docMk/>
            <pc:sldMk cId="187167763" sldId="321"/>
            <ac:spMk id="22" creationId="{CEC067AF-5D4E-4DFA-861D-4D47DC29BBD1}"/>
          </ac:spMkLst>
        </pc:spChg>
      </pc:sldChg>
      <pc:sldChg chg="addSp delSp modSp add">
        <pc:chgData name="Daniela Franschman" userId="df222784-e45e-4059-9d63-d4d25c6f8ea6" providerId="ADAL" clId="{526E7510-6525-4EB0-8363-253D72400B72}" dt="2020-07-29T16:48:22.468" v="670"/>
        <pc:sldMkLst>
          <pc:docMk/>
          <pc:sldMk cId="1992205060" sldId="322"/>
        </pc:sldMkLst>
        <pc:spChg chg="del">
          <ac:chgData name="Daniela Franschman" userId="df222784-e45e-4059-9d63-d4d25c6f8ea6" providerId="ADAL" clId="{526E7510-6525-4EB0-8363-253D72400B72}" dt="2020-07-29T16:47:35.812" v="569"/>
          <ac:spMkLst>
            <pc:docMk/>
            <pc:sldMk cId="1992205060" sldId="322"/>
            <ac:spMk id="2" creationId="{DD01A36C-4B91-45B4-B6B8-E13FF55C07AD}"/>
          </ac:spMkLst>
        </pc:spChg>
        <pc:spChg chg="del">
          <ac:chgData name="Daniela Franschman" userId="df222784-e45e-4059-9d63-d4d25c6f8ea6" providerId="ADAL" clId="{526E7510-6525-4EB0-8363-253D72400B72}" dt="2020-07-29T16:47:35.812" v="569"/>
          <ac:spMkLst>
            <pc:docMk/>
            <pc:sldMk cId="1992205060" sldId="322"/>
            <ac:spMk id="3" creationId="{B5904258-6C52-423E-8503-8F8FC1B73CDD}"/>
          </ac:spMkLst>
        </pc:spChg>
        <pc:spChg chg="add mod">
          <ac:chgData name="Daniela Franschman" userId="df222784-e45e-4059-9d63-d4d25c6f8ea6" providerId="ADAL" clId="{526E7510-6525-4EB0-8363-253D72400B72}" dt="2020-07-29T16:47:50.134" v="593" actId="20577"/>
          <ac:spMkLst>
            <pc:docMk/>
            <pc:sldMk cId="1992205060" sldId="322"/>
            <ac:spMk id="7" creationId="{025362D4-2387-444D-8F61-73DE5CF52494}"/>
          </ac:spMkLst>
        </pc:spChg>
        <pc:spChg chg="add mod">
          <ac:chgData name="Daniela Franschman" userId="df222784-e45e-4059-9d63-d4d25c6f8ea6" providerId="ADAL" clId="{526E7510-6525-4EB0-8363-253D72400B72}" dt="2020-07-29T16:47:35.812" v="569"/>
          <ac:spMkLst>
            <pc:docMk/>
            <pc:sldMk cId="1992205060" sldId="322"/>
            <ac:spMk id="8" creationId="{D4132A78-BF1F-4BF6-BDDA-542A13E986E2}"/>
          </ac:spMkLst>
        </pc:spChg>
        <pc:spChg chg="add del mod">
          <ac:chgData name="Daniela Franschman" userId="df222784-e45e-4059-9d63-d4d25c6f8ea6" providerId="ADAL" clId="{526E7510-6525-4EB0-8363-253D72400B72}" dt="2020-07-29T16:47:56.328" v="594"/>
          <ac:spMkLst>
            <pc:docMk/>
            <pc:sldMk cId="1992205060" sldId="322"/>
            <ac:spMk id="9" creationId="{8F68799C-8C32-4E30-B93E-00BF99EC5CDF}"/>
          </ac:spMkLst>
        </pc:spChg>
        <pc:spChg chg="add mod">
          <ac:chgData name="Daniela Franschman" userId="df222784-e45e-4059-9d63-d4d25c6f8ea6" providerId="ADAL" clId="{526E7510-6525-4EB0-8363-253D72400B72}" dt="2020-07-29T16:48:12.813" v="668" actId="20577"/>
          <ac:spMkLst>
            <pc:docMk/>
            <pc:sldMk cId="1992205060" sldId="322"/>
            <ac:spMk id="10" creationId="{DA675F53-F860-4FCE-B909-C56097770524}"/>
          </ac:spMkLst>
        </pc:spChg>
        <pc:spChg chg="add del">
          <ac:chgData name="Daniela Franschman" userId="df222784-e45e-4059-9d63-d4d25c6f8ea6" providerId="ADAL" clId="{526E7510-6525-4EB0-8363-253D72400B72}" dt="2020-07-29T16:48:22.468" v="670"/>
          <ac:spMkLst>
            <pc:docMk/>
            <pc:sldMk cId="1992205060" sldId="322"/>
            <ac:spMk id="11" creationId="{29F478E1-F3E6-4845-8AC2-FA5F707F228D}"/>
          </ac:spMkLst>
        </pc:spChg>
      </pc:sldChg>
      <pc:sldChg chg="modSp add">
        <pc:chgData name="Daniela Franschman" userId="df222784-e45e-4059-9d63-d4d25c6f8ea6" providerId="ADAL" clId="{526E7510-6525-4EB0-8363-253D72400B72}" dt="2020-07-29T16:48:29.121" v="675" actId="20577"/>
        <pc:sldMkLst>
          <pc:docMk/>
          <pc:sldMk cId="4061221345" sldId="323"/>
        </pc:sldMkLst>
        <pc:spChg chg="mod">
          <ac:chgData name="Daniela Franschman" userId="df222784-e45e-4059-9d63-d4d25c6f8ea6" providerId="ADAL" clId="{526E7510-6525-4EB0-8363-253D72400B72}" dt="2020-07-29T16:48:29.121" v="675" actId="20577"/>
          <ac:spMkLst>
            <pc:docMk/>
            <pc:sldMk cId="4061221345" sldId="323"/>
            <ac:spMk id="7" creationId="{025362D4-2387-444D-8F61-73DE5CF52494}"/>
          </ac:spMkLst>
        </pc:spChg>
      </pc:sldChg>
      <pc:sldChg chg="modSp add">
        <pc:chgData name="Daniela Franschman" userId="df222784-e45e-4059-9d63-d4d25c6f8ea6" providerId="ADAL" clId="{526E7510-6525-4EB0-8363-253D72400B72}" dt="2020-07-29T16:49:13.335" v="706" actId="14100"/>
        <pc:sldMkLst>
          <pc:docMk/>
          <pc:sldMk cId="2345849081" sldId="324"/>
        </pc:sldMkLst>
        <pc:spChg chg="mod">
          <ac:chgData name="Daniela Franschman" userId="df222784-e45e-4059-9d63-d4d25c6f8ea6" providerId="ADAL" clId="{526E7510-6525-4EB0-8363-253D72400B72}" dt="2020-07-29T16:49:13.335" v="706" actId="14100"/>
          <ac:spMkLst>
            <pc:docMk/>
            <pc:sldMk cId="2345849081" sldId="324"/>
            <ac:spMk id="22" creationId="{CEC067AF-5D4E-4DFA-861D-4D47DC29BBD1}"/>
          </ac:spMkLst>
        </pc:spChg>
      </pc:sldChg>
      <pc:sldChg chg="add del">
        <pc:chgData name="Daniela Franschman" userId="df222784-e45e-4059-9d63-d4d25c6f8ea6" providerId="ADAL" clId="{526E7510-6525-4EB0-8363-253D72400B72}" dt="2020-07-29T16:48:51.364" v="677"/>
        <pc:sldMkLst>
          <pc:docMk/>
          <pc:sldMk cId="2415617346" sldId="324"/>
        </pc:sldMkLst>
      </pc:sldChg>
      <pc:sldChg chg="addSp modSp add">
        <pc:chgData name="Daniela Franschman" userId="df222784-e45e-4059-9d63-d4d25c6f8ea6" providerId="ADAL" clId="{526E7510-6525-4EB0-8363-253D72400B72}" dt="2020-07-29T16:50:06.966" v="807" actId="313"/>
        <pc:sldMkLst>
          <pc:docMk/>
          <pc:sldMk cId="3996130237" sldId="325"/>
        </pc:sldMkLst>
        <pc:spChg chg="mod">
          <ac:chgData name="Daniela Franschman" userId="df222784-e45e-4059-9d63-d4d25c6f8ea6" providerId="ADAL" clId="{526E7510-6525-4EB0-8363-253D72400B72}" dt="2020-07-29T16:50:06.966" v="807" actId="313"/>
          <ac:spMkLst>
            <pc:docMk/>
            <pc:sldMk cId="3996130237" sldId="325"/>
            <ac:spMk id="7" creationId="{025362D4-2387-444D-8F61-73DE5CF52494}"/>
          </ac:spMkLst>
        </pc:spChg>
        <pc:spChg chg="mod">
          <ac:chgData name="Daniela Franschman" userId="df222784-e45e-4059-9d63-d4d25c6f8ea6" providerId="ADAL" clId="{526E7510-6525-4EB0-8363-253D72400B72}" dt="2020-07-29T16:50:04.384" v="806" actId="20577"/>
          <ac:spMkLst>
            <pc:docMk/>
            <pc:sldMk cId="3996130237" sldId="325"/>
            <ac:spMk id="10" creationId="{DA675F53-F860-4FCE-B909-C56097770524}"/>
          </ac:spMkLst>
        </pc:spChg>
        <pc:graphicFrameChg chg="add mod">
          <ac:chgData name="Daniela Franschman" userId="df222784-e45e-4059-9d63-d4d25c6f8ea6" providerId="ADAL" clId="{526E7510-6525-4EB0-8363-253D72400B72}" dt="2020-07-29T16:49:45.383" v="724" actId="1076"/>
          <ac:graphicFrameMkLst>
            <pc:docMk/>
            <pc:sldMk cId="3996130237" sldId="325"/>
            <ac:graphicFrameMk id="9" creationId="{054AE670-797C-4556-9727-55A4BC0C1467}"/>
          </ac:graphicFrameMkLst>
        </pc:graphicFrameChg>
      </pc:sldChg>
      <pc:sldChg chg="addSp modSp add">
        <pc:chgData name="Daniela Franschman" userId="df222784-e45e-4059-9d63-d4d25c6f8ea6" providerId="ADAL" clId="{526E7510-6525-4EB0-8363-253D72400B72}" dt="2020-07-29T16:51:06.287" v="955" actId="20577"/>
        <pc:sldMkLst>
          <pc:docMk/>
          <pc:sldMk cId="3074635047" sldId="326"/>
        </pc:sldMkLst>
        <pc:spChg chg="mod">
          <ac:chgData name="Daniela Franschman" userId="df222784-e45e-4059-9d63-d4d25c6f8ea6" providerId="ADAL" clId="{526E7510-6525-4EB0-8363-253D72400B72}" dt="2020-07-29T16:51:06.287" v="955" actId="20577"/>
          <ac:spMkLst>
            <pc:docMk/>
            <pc:sldMk cId="3074635047" sldId="326"/>
            <ac:spMk id="2" creationId="{93E979AD-E939-4E74-8C01-6B4FA8A28EBA}"/>
          </ac:spMkLst>
        </pc:spChg>
        <pc:spChg chg="mod">
          <ac:chgData name="Daniela Franschman" userId="df222784-e45e-4059-9d63-d4d25c6f8ea6" providerId="ADAL" clId="{526E7510-6525-4EB0-8363-253D72400B72}" dt="2020-07-29T16:50:32.392" v="841" actId="20577"/>
          <ac:spMkLst>
            <pc:docMk/>
            <pc:sldMk cId="3074635047" sldId="326"/>
            <ac:spMk id="3" creationId="{878DA562-5DE1-466E-8168-828E9F4F65C9}"/>
          </ac:spMkLst>
        </pc:spChg>
        <pc:graphicFrameChg chg="add">
          <ac:chgData name="Daniela Franschman" userId="df222784-e45e-4059-9d63-d4d25c6f8ea6" providerId="ADAL" clId="{526E7510-6525-4EB0-8363-253D72400B72}" dt="2020-07-29T16:50:22.605" v="809"/>
          <ac:graphicFrameMkLst>
            <pc:docMk/>
            <pc:sldMk cId="3074635047" sldId="326"/>
            <ac:graphicFrameMk id="8" creationId="{262E16E0-6F42-44FB-A46F-8B8B43068DDC}"/>
          </ac:graphicFrameMkLst>
        </pc:graphicFrameChg>
      </pc:sldChg>
      <pc:sldChg chg="modSp add">
        <pc:chgData name="Daniela Franschman" userId="df222784-e45e-4059-9d63-d4d25c6f8ea6" providerId="ADAL" clId="{526E7510-6525-4EB0-8363-253D72400B72}" dt="2020-07-29T16:52:37.462" v="995" actId="20577"/>
        <pc:sldMkLst>
          <pc:docMk/>
          <pc:sldMk cId="1036139384" sldId="327"/>
        </pc:sldMkLst>
        <pc:spChg chg="mod">
          <ac:chgData name="Daniela Franschman" userId="df222784-e45e-4059-9d63-d4d25c6f8ea6" providerId="ADAL" clId="{526E7510-6525-4EB0-8363-253D72400B72}" dt="2020-07-29T16:52:37.462" v="995" actId="20577"/>
          <ac:spMkLst>
            <pc:docMk/>
            <pc:sldMk cId="1036139384" sldId="327"/>
            <ac:spMk id="22" creationId="{CEC067AF-5D4E-4DFA-861D-4D47DC29BBD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B6E797-DEBF-4EE2-9875-BAA7F27442F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01D26F-70E9-4B7B-B956-8C53812A2C04}">
      <dgm:prSet/>
      <dgm:spPr/>
      <dgm:t>
        <a:bodyPr/>
        <a:lstStyle/>
        <a:p>
          <a:r>
            <a:rPr lang="en-US" dirty="0"/>
            <a:t>Completed in May 2020</a:t>
          </a:r>
        </a:p>
      </dgm:t>
    </dgm:pt>
    <dgm:pt modelId="{D393E7C8-210D-49FD-963A-5232A8CC9D13}" type="parTrans" cxnId="{3D29A491-9801-4BCC-831A-738A70A54718}">
      <dgm:prSet/>
      <dgm:spPr/>
      <dgm:t>
        <a:bodyPr/>
        <a:lstStyle/>
        <a:p>
          <a:endParaRPr lang="en-US"/>
        </a:p>
      </dgm:t>
    </dgm:pt>
    <dgm:pt modelId="{5F556AFE-079B-4CFA-9C3B-492FD6782896}" type="sibTrans" cxnId="{3D29A491-9801-4BCC-831A-738A70A54718}">
      <dgm:prSet/>
      <dgm:spPr/>
      <dgm:t>
        <a:bodyPr/>
        <a:lstStyle/>
        <a:p>
          <a:endParaRPr lang="en-US"/>
        </a:p>
      </dgm:t>
    </dgm:pt>
    <dgm:pt modelId="{7ACF1EDA-BB0B-4D03-90BE-F687DB01F5A7}">
      <dgm:prSet/>
      <dgm:spPr/>
      <dgm:t>
        <a:bodyPr/>
        <a:lstStyle/>
        <a:p>
          <a:pPr algn="ctr">
            <a:buNone/>
          </a:pPr>
          <a:r>
            <a:rPr lang="en-US" dirty="0"/>
            <a:t>CLM TEAMS Channel Set Up and Invitation to CLMs </a:t>
          </a:r>
        </a:p>
      </dgm:t>
    </dgm:pt>
    <dgm:pt modelId="{A214AAD2-FC7F-4912-8E50-55CF5C56118D}" type="parTrans" cxnId="{DC5D635B-810C-49B4-A3EF-86BE5AE8411E}">
      <dgm:prSet/>
      <dgm:spPr/>
      <dgm:t>
        <a:bodyPr/>
        <a:lstStyle/>
        <a:p>
          <a:endParaRPr lang="en-US"/>
        </a:p>
      </dgm:t>
    </dgm:pt>
    <dgm:pt modelId="{E84BA5AB-8E09-4327-8F4A-58DF7BC9EE47}" type="sibTrans" cxnId="{DC5D635B-810C-49B4-A3EF-86BE5AE8411E}">
      <dgm:prSet/>
      <dgm:spPr/>
      <dgm:t>
        <a:bodyPr/>
        <a:lstStyle/>
        <a:p>
          <a:endParaRPr lang="en-US"/>
        </a:p>
      </dgm:t>
    </dgm:pt>
    <dgm:pt modelId="{004EB55C-C67C-4F27-B756-5FFFA67BAEBE}">
      <dgm:prSet/>
      <dgm:spPr/>
      <dgm:t>
        <a:bodyPr/>
        <a:lstStyle/>
        <a:p>
          <a:r>
            <a:rPr lang="en-US" dirty="0"/>
            <a:t>Completed in June 2020</a:t>
          </a:r>
        </a:p>
      </dgm:t>
    </dgm:pt>
    <dgm:pt modelId="{B8E76203-76CD-43BE-BEE6-C9661BC55610}" type="parTrans" cxnId="{ABD2D891-D9C4-446B-901A-6B011B1A612D}">
      <dgm:prSet/>
      <dgm:spPr/>
      <dgm:t>
        <a:bodyPr/>
        <a:lstStyle/>
        <a:p>
          <a:endParaRPr lang="en-US"/>
        </a:p>
      </dgm:t>
    </dgm:pt>
    <dgm:pt modelId="{EE30ADF9-199E-4A7E-BE9F-143DA77A1255}" type="sibTrans" cxnId="{ABD2D891-D9C4-446B-901A-6B011B1A612D}">
      <dgm:prSet/>
      <dgm:spPr/>
      <dgm:t>
        <a:bodyPr/>
        <a:lstStyle/>
        <a:p>
          <a:endParaRPr lang="en-US"/>
        </a:p>
      </dgm:t>
    </dgm:pt>
    <dgm:pt modelId="{E6F94B88-980F-4118-8EAC-F3A60F2A445F}">
      <dgm:prSet phldrT="[Text]"/>
      <dgm:spPr/>
      <dgm:t>
        <a:bodyPr/>
        <a:lstStyle/>
        <a:p>
          <a:r>
            <a:rPr lang="en-US" dirty="0"/>
            <a:t>Confirmed Aug 5th</a:t>
          </a:r>
        </a:p>
      </dgm:t>
    </dgm:pt>
    <dgm:pt modelId="{5B3A25D2-CCC5-456A-87A5-A02F64DAEEBD}" type="parTrans" cxnId="{9F17979A-F909-4C7B-B38E-4DC6EEE5800A}">
      <dgm:prSet/>
      <dgm:spPr/>
      <dgm:t>
        <a:bodyPr/>
        <a:lstStyle/>
        <a:p>
          <a:endParaRPr lang="en-US"/>
        </a:p>
      </dgm:t>
    </dgm:pt>
    <dgm:pt modelId="{9949B1CF-09A9-4B51-BB9F-58FFB6E198D6}" type="sibTrans" cxnId="{9F17979A-F909-4C7B-B38E-4DC6EEE5800A}">
      <dgm:prSet/>
      <dgm:spPr/>
      <dgm:t>
        <a:bodyPr/>
        <a:lstStyle/>
        <a:p>
          <a:endParaRPr lang="en-US"/>
        </a:p>
      </dgm:t>
    </dgm:pt>
    <dgm:pt modelId="{753887C3-7CDE-486D-823A-39CE4C7D29C0}">
      <dgm:prSet phldrT="[Text]"/>
      <dgm:spPr/>
      <dgm:t>
        <a:bodyPr/>
        <a:lstStyle/>
        <a:p>
          <a:pPr algn="ctr">
            <a:buNone/>
          </a:pPr>
          <a:r>
            <a:rPr lang="en-US" dirty="0"/>
            <a:t>PRR to provide CLM Translation Process Training</a:t>
          </a:r>
        </a:p>
      </dgm:t>
    </dgm:pt>
    <dgm:pt modelId="{36CC8024-38DB-4C1C-992D-E043732733B8}" type="parTrans" cxnId="{F094D58B-327F-48D3-9922-AF3205167655}">
      <dgm:prSet/>
      <dgm:spPr/>
      <dgm:t>
        <a:bodyPr/>
        <a:lstStyle/>
        <a:p>
          <a:endParaRPr lang="en-US"/>
        </a:p>
      </dgm:t>
    </dgm:pt>
    <dgm:pt modelId="{2E841B2D-1C60-4E84-96A8-1A6B4E13F6F7}" type="sibTrans" cxnId="{F094D58B-327F-48D3-9922-AF3205167655}">
      <dgm:prSet/>
      <dgm:spPr/>
      <dgm:t>
        <a:bodyPr/>
        <a:lstStyle/>
        <a:p>
          <a:endParaRPr lang="en-US"/>
        </a:p>
      </dgm:t>
    </dgm:pt>
    <dgm:pt modelId="{A93C55C5-8659-40E7-BECB-E6BC7A71056A}">
      <dgm:prSet/>
      <dgm:spPr/>
      <dgm:t>
        <a:bodyPr/>
        <a:lstStyle/>
        <a:p>
          <a:pPr algn="ctr">
            <a:buNone/>
          </a:pPr>
          <a:r>
            <a:rPr lang="en-US" dirty="0"/>
            <a:t>PRR introduction presentation at Country Call</a:t>
          </a:r>
        </a:p>
      </dgm:t>
    </dgm:pt>
    <dgm:pt modelId="{A3B74DB2-C619-4478-8CD6-B8DA7B9EC43D}" type="parTrans" cxnId="{42C568A3-4BCC-4ECF-A662-40F2E0DC98EE}">
      <dgm:prSet/>
      <dgm:spPr/>
      <dgm:t>
        <a:bodyPr/>
        <a:lstStyle/>
        <a:p>
          <a:endParaRPr lang="en-US"/>
        </a:p>
      </dgm:t>
    </dgm:pt>
    <dgm:pt modelId="{F16277D3-8312-48E7-B87C-6CE7B5F0BC38}" type="sibTrans" cxnId="{42C568A3-4BCC-4ECF-A662-40F2E0DC98EE}">
      <dgm:prSet/>
      <dgm:spPr/>
      <dgm:t>
        <a:bodyPr/>
        <a:lstStyle/>
        <a:p>
          <a:endParaRPr lang="en-US"/>
        </a:p>
      </dgm:t>
    </dgm:pt>
    <dgm:pt modelId="{DDEF1293-AA0A-4B8E-8C9C-E846AED6EFFC}">
      <dgm:prSet/>
      <dgm:spPr/>
      <dgm:t>
        <a:bodyPr/>
        <a:lstStyle/>
        <a:p>
          <a:r>
            <a:rPr lang="en-US" dirty="0"/>
            <a:t>Completed in May 2020</a:t>
          </a:r>
        </a:p>
      </dgm:t>
    </dgm:pt>
    <dgm:pt modelId="{A38E11D4-55E8-4597-93C9-F09E491669EA}" type="parTrans" cxnId="{5B07F542-648D-463B-B71E-0D9518A47995}">
      <dgm:prSet/>
      <dgm:spPr/>
      <dgm:t>
        <a:bodyPr/>
        <a:lstStyle/>
        <a:p>
          <a:endParaRPr lang="en-US"/>
        </a:p>
      </dgm:t>
    </dgm:pt>
    <dgm:pt modelId="{5A812D8B-312E-434A-A927-34276D32B77F}" type="sibTrans" cxnId="{5B07F542-648D-463B-B71E-0D9518A47995}">
      <dgm:prSet/>
      <dgm:spPr/>
      <dgm:t>
        <a:bodyPr/>
        <a:lstStyle/>
        <a:p>
          <a:endParaRPr lang="en-US"/>
        </a:p>
      </dgm:t>
    </dgm:pt>
    <dgm:pt modelId="{317C9CFD-0AEE-4931-AF32-6EB0F34C44E6}">
      <dgm:prSet/>
      <dgm:spPr/>
      <dgm:t>
        <a:bodyPr/>
        <a:lstStyle/>
        <a:p>
          <a:pPr algn="ctr">
            <a:buNone/>
          </a:pPr>
          <a:r>
            <a:rPr lang="en-US" dirty="0"/>
            <a:t>CLM’s selection of materials via PRR Materials Tracker</a:t>
          </a:r>
        </a:p>
      </dgm:t>
    </dgm:pt>
    <dgm:pt modelId="{068E7182-03C7-4A16-8A1A-F5D9C4EF0778}" type="parTrans" cxnId="{77F6C1E2-504F-4639-911E-005A35EA2041}">
      <dgm:prSet/>
      <dgm:spPr/>
      <dgm:t>
        <a:bodyPr/>
        <a:lstStyle/>
        <a:p>
          <a:endParaRPr lang="en-US"/>
        </a:p>
      </dgm:t>
    </dgm:pt>
    <dgm:pt modelId="{5139B5D2-F063-433E-8666-32E4EC40B4D4}" type="sibTrans" cxnId="{77F6C1E2-504F-4639-911E-005A35EA2041}">
      <dgm:prSet/>
      <dgm:spPr/>
      <dgm:t>
        <a:bodyPr/>
        <a:lstStyle/>
        <a:p>
          <a:endParaRPr lang="en-US"/>
        </a:p>
      </dgm:t>
    </dgm:pt>
    <dgm:pt modelId="{A78CB150-DEDE-4C39-A16C-AE5D625C439E}" type="pres">
      <dgm:prSet presAssocID="{36B6E797-DEBF-4EE2-9875-BAA7F27442F5}" presName="Name0" presStyleCnt="0">
        <dgm:presLayoutVars>
          <dgm:dir/>
          <dgm:animLvl val="lvl"/>
          <dgm:resizeHandles val="exact"/>
        </dgm:presLayoutVars>
      </dgm:prSet>
      <dgm:spPr/>
    </dgm:pt>
    <dgm:pt modelId="{4E139494-7BDE-4DC4-BE01-347FCC2512F1}" type="pres">
      <dgm:prSet presAssocID="{36B6E797-DEBF-4EE2-9875-BAA7F27442F5}" presName="tSp" presStyleCnt="0"/>
      <dgm:spPr/>
    </dgm:pt>
    <dgm:pt modelId="{A87AEDE0-402E-4AC6-9B3F-C587EF6B0C74}" type="pres">
      <dgm:prSet presAssocID="{36B6E797-DEBF-4EE2-9875-BAA7F27442F5}" presName="bSp" presStyleCnt="0"/>
      <dgm:spPr/>
    </dgm:pt>
    <dgm:pt modelId="{43AE3098-55C2-400F-B89A-E870B5DB8298}" type="pres">
      <dgm:prSet presAssocID="{36B6E797-DEBF-4EE2-9875-BAA7F27442F5}" presName="process" presStyleCnt="0"/>
      <dgm:spPr/>
    </dgm:pt>
    <dgm:pt modelId="{EA95CD43-9E22-4685-B18C-85BEC710C901}" type="pres">
      <dgm:prSet presAssocID="{7201D26F-70E9-4B7B-B956-8C53812A2C04}" presName="composite1" presStyleCnt="0"/>
      <dgm:spPr/>
    </dgm:pt>
    <dgm:pt modelId="{FEFDBDE4-7578-43FC-A5CB-FAD503DDAF09}" type="pres">
      <dgm:prSet presAssocID="{7201D26F-70E9-4B7B-B956-8C53812A2C04}" presName="dummyNode1" presStyleLbl="node1" presStyleIdx="0" presStyleCnt="4"/>
      <dgm:spPr/>
    </dgm:pt>
    <dgm:pt modelId="{0298BF2D-6FA7-4E53-A622-B030FA0316D7}" type="pres">
      <dgm:prSet presAssocID="{7201D26F-70E9-4B7B-B956-8C53812A2C04}" presName="childNode1" presStyleLbl="bgAcc1" presStyleIdx="0" presStyleCnt="4">
        <dgm:presLayoutVars>
          <dgm:bulletEnabled val="1"/>
        </dgm:presLayoutVars>
      </dgm:prSet>
      <dgm:spPr/>
    </dgm:pt>
    <dgm:pt modelId="{756EBA6F-F59F-4FF0-B63F-07E2C1F56426}" type="pres">
      <dgm:prSet presAssocID="{7201D26F-70E9-4B7B-B956-8C53812A2C04}" presName="childNode1tx" presStyleLbl="bgAcc1" presStyleIdx="0" presStyleCnt="4">
        <dgm:presLayoutVars>
          <dgm:bulletEnabled val="1"/>
        </dgm:presLayoutVars>
      </dgm:prSet>
      <dgm:spPr/>
    </dgm:pt>
    <dgm:pt modelId="{BC8FBC64-4F0C-4DF2-A33C-FB6B2361926C}" type="pres">
      <dgm:prSet presAssocID="{7201D26F-70E9-4B7B-B956-8C53812A2C04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88E8B4AC-0BF8-414A-BBE5-CCCD46AB0B38}" type="pres">
      <dgm:prSet presAssocID="{7201D26F-70E9-4B7B-B956-8C53812A2C04}" presName="connSite1" presStyleCnt="0"/>
      <dgm:spPr/>
    </dgm:pt>
    <dgm:pt modelId="{F19ACCEB-DD93-4D61-B9AF-F59C008DBD74}" type="pres">
      <dgm:prSet presAssocID="{5F556AFE-079B-4CFA-9C3B-492FD6782896}" presName="Name9" presStyleLbl="sibTrans2D1" presStyleIdx="0" presStyleCnt="3"/>
      <dgm:spPr/>
    </dgm:pt>
    <dgm:pt modelId="{84BE47F2-4D74-41A0-9F3B-69C75AFA0C6B}" type="pres">
      <dgm:prSet presAssocID="{DDEF1293-AA0A-4B8E-8C9C-E846AED6EFFC}" presName="composite2" presStyleCnt="0"/>
      <dgm:spPr/>
    </dgm:pt>
    <dgm:pt modelId="{3FBFB00F-422F-4137-8A82-CD4D54E6F126}" type="pres">
      <dgm:prSet presAssocID="{DDEF1293-AA0A-4B8E-8C9C-E846AED6EFFC}" presName="dummyNode2" presStyleLbl="node1" presStyleIdx="0" presStyleCnt="4"/>
      <dgm:spPr/>
    </dgm:pt>
    <dgm:pt modelId="{EB29DA74-B735-4992-BD9B-F3ECEB08DCA0}" type="pres">
      <dgm:prSet presAssocID="{DDEF1293-AA0A-4B8E-8C9C-E846AED6EFFC}" presName="childNode2" presStyleLbl="bgAcc1" presStyleIdx="1" presStyleCnt="4">
        <dgm:presLayoutVars>
          <dgm:bulletEnabled val="1"/>
        </dgm:presLayoutVars>
      </dgm:prSet>
      <dgm:spPr/>
    </dgm:pt>
    <dgm:pt modelId="{0A517B9D-E273-408D-832D-9FB60898D7D8}" type="pres">
      <dgm:prSet presAssocID="{DDEF1293-AA0A-4B8E-8C9C-E846AED6EFFC}" presName="childNode2tx" presStyleLbl="bgAcc1" presStyleIdx="1" presStyleCnt="4">
        <dgm:presLayoutVars>
          <dgm:bulletEnabled val="1"/>
        </dgm:presLayoutVars>
      </dgm:prSet>
      <dgm:spPr/>
    </dgm:pt>
    <dgm:pt modelId="{9FB5545B-54C0-4A27-90E7-8D98B9774B4E}" type="pres">
      <dgm:prSet presAssocID="{DDEF1293-AA0A-4B8E-8C9C-E846AED6EFFC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3E9A034E-ACD0-4B5E-BA25-914D87CBFB6C}" type="pres">
      <dgm:prSet presAssocID="{DDEF1293-AA0A-4B8E-8C9C-E846AED6EFFC}" presName="connSite2" presStyleCnt="0"/>
      <dgm:spPr/>
    </dgm:pt>
    <dgm:pt modelId="{EF72ADEC-1EB6-4189-9FBD-153F5DA79104}" type="pres">
      <dgm:prSet presAssocID="{5A812D8B-312E-434A-A927-34276D32B77F}" presName="Name18" presStyleLbl="sibTrans2D1" presStyleIdx="1" presStyleCnt="3"/>
      <dgm:spPr/>
    </dgm:pt>
    <dgm:pt modelId="{65C69445-B34F-4FE0-8917-AFA0ACA94B61}" type="pres">
      <dgm:prSet presAssocID="{004EB55C-C67C-4F27-B756-5FFFA67BAEBE}" presName="composite1" presStyleCnt="0"/>
      <dgm:spPr/>
    </dgm:pt>
    <dgm:pt modelId="{E9095FA0-AC46-4B29-9B50-12B9DEE03AA1}" type="pres">
      <dgm:prSet presAssocID="{004EB55C-C67C-4F27-B756-5FFFA67BAEBE}" presName="dummyNode1" presStyleLbl="node1" presStyleIdx="1" presStyleCnt="4"/>
      <dgm:spPr/>
    </dgm:pt>
    <dgm:pt modelId="{B5ABD8BD-446D-488E-8DFA-1FF55CD3D441}" type="pres">
      <dgm:prSet presAssocID="{004EB55C-C67C-4F27-B756-5FFFA67BAEBE}" presName="childNode1" presStyleLbl="bgAcc1" presStyleIdx="2" presStyleCnt="4">
        <dgm:presLayoutVars>
          <dgm:bulletEnabled val="1"/>
        </dgm:presLayoutVars>
      </dgm:prSet>
      <dgm:spPr/>
    </dgm:pt>
    <dgm:pt modelId="{E6A569E6-2DEB-4313-8B42-1D52C635486A}" type="pres">
      <dgm:prSet presAssocID="{004EB55C-C67C-4F27-B756-5FFFA67BAEBE}" presName="childNode1tx" presStyleLbl="bgAcc1" presStyleIdx="2" presStyleCnt="4">
        <dgm:presLayoutVars>
          <dgm:bulletEnabled val="1"/>
        </dgm:presLayoutVars>
      </dgm:prSet>
      <dgm:spPr/>
    </dgm:pt>
    <dgm:pt modelId="{4D7D4E4F-B44C-40DA-85F5-00C1EF37B82D}" type="pres">
      <dgm:prSet presAssocID="{004EB55C-C67C-4F27-B756-5FFFA67BAEBE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2ABAF4AE-2C82-4652-8414-ABD02EF92E0A}" type="pres">
      <dgm:prSet presAssocID="{004EB55C-C67C-4F27-B756-5FFFA67BAEBE}" presName="connSite1" presStyleCnt="0"/>
      <dgm:spPr/>
    </dgm:pt>
    <dgm:pt modelId="{627D03CC-ABD7-497B-9279-BDC9B7FB93AF}" type="pres">
      <dgm:prSet presAssocID="{EE30ADF9-199E-4A7E-BE9F-143DA77A1255}" presName="Name9" presStyleLbl="sibTrans2D1" presStyleIdx="2" presStyleCnt="3"/>
      <dgm:spPr/>
    </dgm:pt>
    <dgm:pt modelId="{13788045-0A65-41A8-9FDE-849C1B2934A9}" type="pres">
      <dgm:prSet presAssocID="{E6F94B88-980F-4118-8EAC-F3A60F2A445F}" presName="composite2" presStyleCnt="0"/>
      <dgm:spPr/>
    </dgm:pt>
    <dgm:pt modelId="{25A7EB92-5149-4A79-B4FB-9A4DED3758B4}" type="pres">
      <dgm:prSet presAssocID="{E6F94B88-980F-4118-8EAC-F3A60F2A445F}" presName="dummyNode2" presStyleLbl="node1" presStyleIdx="2" presStyleCnt="4"/>
      <dgm:spPr/>
    </dgm:pt>
    <dgm:pt modelId="{27A67BE5-D5B2-4FFB-8A4F-A1CAAE911E28}" type="pres">
      <dgm:prSet presAssocID="{E6F94B88-980F-4118-8EAC-F3A60F2A445F}" presName="childNode2" presStyleLbl="bgAcc1" presStyleIdx="3" presStyleCnt="4">
        <dgm:presLayoutVars>
          <dgm:bulletEnabled val="1"/>
        </dgm:presLayoutVars>
      </dgm:prSet>
      <dgm:spPr/>
    </dgm:pt>
    <dgm:pt modelId="{331F595A-BFDE-4A8D-872E-576B2E221A2F}" type="pres">
      <dgm:prSet presAssocID="{E6F94B88-980F-4118-8EAC-F3A60F2A445F}" presName="childNode2tx" presStyleLbl="bgAcc1" presStyleIdx="3" presStyleCnt="4">
        <dgm:presLayoutVars>
          <dgm:bulletEnabled val="1"/>
        </dgm:presLayoutVars>
      </dgm:prSet>
      <dgm:spPr/>
    </dgm:pt>
    <dgm:pt modelId="{55223F22-37EC-4944-A97E-005C581593E4}" type="pres">
      <dgm:prSet presAssocID="{E6F94B88-980F-4118-8EAC-F3A60F2A445F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9DFC2569-F083-4495-89D5-245BA798F148}" type="pres">
      <dgm:prSet presAssocID="{E6F94B88-980F-4118-8EAC-F3A60F2A445F}" presName="connSite2" presStyleCnt="0"/>
      <dgm:spPr/>
    </dgm:pt>
  </dgm:ptLst>
  <dgm:cxnLst>
    <dgm:cxn modelId="{3220CF24-854D-4883-B45F-528757A510D2}" type="presOf" srcId="{004EB55C-C67C-4F27-B756-5FFFA67BAEBE}" destId="{4D7D4E4F-B44C-40DA-85F5-00C1EF37B82D}" srcOrd="0" destOrd="0" presId="urn:microsoft.com/office/officeart/2005/8/layout/hProcess4"/>
    <dgm:cxn modelId="{88CC6429-68B9-40CB-A7D8-84C3A3512CC7}" type="presOf" srcId="{5A812D8B-312E-434A-A927-34276D32B77F}" destId="{EF72ADEC-1EB6-4189-9FBD-153F5DA79104}" srcOrd="0" destOrd="0" presId="urn:microsoft.com/office/officeart/2005/8/layout/hProcess4"/>
    <dgm:cxn modelId="{DD971B2A-7790-48C1-BB77-9432137DB523}" type="presOf" srcId="{A93C55C5-8659-40E7-BECB-E6BC7A71056A}" destId="{0298BF2D-6FA7-4E53-A622-B030FA0316D7}" srcOrd="0" destOrd="0" presId="urn:microsoft.com/office/officeart/2005/8/layout/hProcess4"/>
    <dgm:cxn modelId="{DC5D635B-810C-49B4-A3EF-86BE5AE8411E}" srcId="{DDEF1293-AA0A-4B8E-8C9C-E846AED6EFFC}" destId="{7ACF1EDA-BB0B-4D03-90BE-F687DB01F5A7}" srcOrd="0" destOrd="0" parTransId="{A214AAD2-FC7F-4912-8E50-55CF5C56118D}" sibTransId="{E84BA5AB-8E09-4327-8F4A-58DF7BC9EE47}"/>
    <dgm:cxn modelId="{5B07F542-648D-463B-B71E-0D9518A47995}" srcId="{36B6E797-DEBF-4EE2-9875-BAA7F27442F5}" destId="{DDEF1293-AA0A-4B8E-8C9C-E846AED6EFFC}" srcOrd="1" destOrd="0" parTransId="{A38E11D4-55E8-4597-93C9-F09E491669EA}" sibTransId="{5A812D8B-312E-434A-A927-34276D32B77F}"/>
    <dgm:cxn modelId="{44CB4644-050C-4FD4-AA9F-D4A5EAB58EA1}" type="presOf" srcId="{EE30ADF9-199E-4A7E-BE9F-143DA77A1255}" destId="{627D03CC-ABD7-497B-9279-BDC9B7FB93AF}" srcOrd="0" destOrd="0" presId="urn:microsoft.com/office/officeart/2005/8/layout/hProcess4"/>
    <dgm:cxn modelId="{AFC96B58-207B-43AE-84FF-199C8EF868B6}" type="presOf" srcId="{5F556AFE-079B-4CFA-9C3B-492FD6782896}" destId="{F19ACCEB-DD93-4D61-B9AF-F59C008DBD74}" srcOrd="0" destOrd="0" presId="urn:microsoft.com/office/officeart/2005/8/layout/hProcess4"/>
    <dgm:cxn modelId="{77BA4A59-E906-41E6-87E2-806C390A32F7}" type="presOf" srcId="{317C9CFD-0AEE-4931-AF32-6EB0F34C44E6}" destId="{E6A569E6-2DEB-4313-8B42-1D52C635486A}" srcOrd="1" destOrd="0" presId="urn:microsoft.com/office/officeart/2005/8/layout/hProcess4"/>
    <dgm:cxn modelId="{EDEEBD83-4149-4655-A595-44F5ABB5F475}" type="presOf" srcId="{7201D26F-70E9-4B7B-B956-8C53812A2C04}" destId="{BC8FBC64-4F0C-4DF2-A33C-FB6B2361926C}" srcOrd="0" destOrd="0" presId="urn:microsoft.com/office/officeart/2005/8/layout/hProcess4"/>
    <dgm:cxn modelId="{F094D58B-327F-48D3-9922-AF3205167655}" srcId="{E6F94B88-980F-4118-8EAC-F3A60F2A445F}" destId="{753887C3-7CDE-486D-823A-39CE4C7D29C0}" srcOrd="0" destOrd="0" parTransId="{36CC8024-38DB-4C1C-992D-E043732733B8}" sibTransId="{2E841B2D-1C60-4E84-96A8-1A6B4E13F6F7}"/>
    <dgm:cxn modelId="{3D29A491-9801-4BCC-831A-738A70A54718}" srcId="{36B6E797-DEBF-4EE2-9875-BAA7F27442F5}" destId="{7201D26F-70E9-4B7B-B956-8C53812A2C04}" srcOrd="0" destOrd="0" parTransId="{D393E7C8-210D-49FD-963A-5232A8CC9D13}" sibTransId="{5F556AFE-079B-4CFA-9C3B-492FD6782896}"/>
    <dgm:cxn modelId="{ABD2D891-D9C4-446B-901A-6B011B1A612D}" srcId="{36B6E797-DEBF-4EE2-9875-BAA7F27442F5}" destId="{004EB55C-C67C-4F27-B756-5FFFA67BAEBE}" srcOrd="2" destOrd="0" parTransId="{B8E76203-76CD-43BE-BEE6-C9661BC55610}" sibTransId="{EE30ADF9-199E-4A7E-BE9F-143DA77A1255}"/>
    <dgm:cxn modelId="{150C6496-2D75-47E4-B9CC-3B661B37B092}" type="presOf" srcId="{317C9CFD-0AEE-4931-AF32-6EB0F34C44E6}" destId="{B5ABD8BD-446D-488E-8DFA-1FF55CD3D441}" srcOrd="0" destOrd="0" presId="urn:microsoft.com/office/officeart/2005/8/layout/hProcess4"/>
    <dgm:cxn modelId="{9F17979A-F909-4C7B-B38E-4DC6EEE5800A}" srcId="{36B6E797-DEBF-4EE2-9875-BAA7F27442F5}" destId="{E6F94B88-980F-4118-8EAC-F3A60F2A445F}" srcOrd="3" destOrd="0" parTransId="{5B3A25D2-CCC5-456A-87A5-A02F64DAEEBD}" sibTransId="{9949B1CF-09A9-4B51-BB9F-58FFB6E198D6}"/>
    <dgm:cxn modelId="{8C9E479C-8454-431F-80EF-BA4B3B2F25B3}" type="presOf" srcId="{36B6E797-DEBF-4EE2-9875-BAA7F27442F5}" destId="{A78CB150-DEDE-4C39-A16C-AE5D625C439E}" srcOrd="0" destOrd="0" presId="urn:microsoft.com/office/officeart/2005/8/layout/hProcess4"/>
    <dgm:cxn modelId="{42C568A3-4BCC-4ECF-A662-40F2E0DC98EE}" srcId="{7201D26F-70E9-4B7B-B956-8C53812A2C04}" destId="{A93C55C5-8659-40E7-BECB-E6BC7A71056A}" srcOrd="0" destOrd="0" parTransId="{A3B74DB2-C619-4478-8CD6-B8DA7B9EC43D}" sibTransId="{F16277D3-8312-48E7-B87C-6CE7B5F0BC38}"/>
    <dgm:cxn modelId="{E3E2BBBC-9E87-4855-925F-B69CE7B4CCAE}" type="presOf" srcId="{7ACF1EDA-BB0B-4D03-90BE-F687DB01F5A7}" destId="{0A517B9D-E273-408D-832D-9FB60898D7D8}" srcOrd="1" destOrd="0" presId="urn:microsoft.com/office/officeart/2005/8/layout/hProcess4"/>
    <dgm:cxn modelId="{485ACFBC-9CCC-4F56-BBD6-97F29FEE1716}" type="presOf" srcId="{E6F94B88-980F-4118-8EAC-F3A60F2A445F}" destId="{55223F22-37EC-4944-A97E-005C581593E4}" srcOrd="0" destOrd="0" presId="urn:microsoft.com/office/officeart/2005/8/layout/hProcess4"/>
    <dgm:cxn modelId="{56DF3CDE-2AFC-4C33-A53D-555949632855}" type="presOf" srcId="{753887C3-7CDE-486D-823A-39CE4C7D29C0}" destId="{331F595A-BFDE-4A8D-872E-576B2E221A2F}" srcOrd="1" destOrd="0" presId="urn:microsoft.com/office/officeart/2005/8/layout/hProcess4"/>
    <dgm:cxn modelId="{7541E5DF-6690-441D-AC3D-93644755E0B9}" type="presOf" srcId="{7ACF1EDA-BB0B-4D03-90BE-F687DB01F5A7}" destId="{EB29DA74-B735-4992-BD9B-F3ECEB08DCA0}" srcOrd="0" destOrd="0" presId="urn:microsoft.com/office/officeart/2005/8/layout/hProcess4"/>
    <dgm:cxn modelId="{77F6C1E2-504F-4639-911E-005A35EA2041}" srcId="{004EB55C-C67C-4F27-B756-5FFFA67BAEBE}" destId="{317C9CFD-0AEE-4931-AF32-6EB0F34C44E6}" srcOrd="0" destOrd="0" parTransId="{068E7182-03C7-4A16-8A1A-F5D9C4EF0778}" sibTransId="{5139B5D2-F063-433E-8666-32E4EC40B4D4}"/>
    <dgm:cxn modelId="{8533B9E7-F16A-4C49-80CD-613D6D97C239}" type="presOf" srcId="{DDEF1293-AA0A-4B8E-8C9C-E846AED6EFFC}" destId="{9FB5545B-54C0-4A27-90E7-8D98B9774B4E}" srcOrd="0" destOrd="0" presId="urn:microsoft.com/office/officeart/2005/8/layout/hProcess4"/>
    <dgm:cxn modelId="{ADC128EA-98D2-464D-903A-35633F3050FB}" type="presOf" srcId="{753887C3-7CDE-486D-823A-39CE4C7D29C0}" destId="{27A67BE5-D5B2-4FFB-8A4F-A1CAAE911E28}" srcOrd="0" destOrd="0" presId="urn:microsoft.com/office/officeart/2005/8/layout/hProcess4"/>
    <dgm:cxn modelId="{FD2D31FA-07AD-443F-B281-E594800AEA73}" type="presOf" srcId="{A93C55C5-8659-40E7-BECB-E6BC7A71056A}" destId="{756EBA6F-F59F-4FF0-B63F-07E2C1F56426}" srcOrd="1" destOrd="0" presId="urn:microsoft.com/office/officeart/2005/8/layout/hProcess4"/>
    <dgm:cxn modelId="{916C9716-6EEB-4DF7-87E0-D028A26A6079}" type="presParOf" srcId="{A78CB150-DEDE-4C39-A16C-AE5D625C439E}" destId="{4E139494-7BDE-4DC4-BE01-347FCC2512F1}" srcOrd="0" destOrd="0" presId="urn:microsoft.com/office/officeart/2005/8/layout/hProcess4"/>
    <dgm:cxn modelId="{10EB224F-4F38-4979-B642-8DE2D53CB9BF}" type="presParOf" srcId="{A78CB150-DEDE-4C39-A16C-AE5D625C439E}" destId="{A87AEDE0-402E-4AC6-9B3F-C587EF6B0C74}" srcOrd="1" destOrd="0" presId="urn:microsoft.com/office/officeart/2005/8/layout/hProcess4"/>
    <dgm:cxn modelId="{16D3B2A7-1143-42E9-864E-FEEAD6B1A172}" type="presParOf" srcId="{A78CB150-DEDE-4C39-A16C-AE5D625C439E}" destId="{43AE3098-55C2-400F-B89A-E870B5DB8298}" srcOrd="2" destOrd="0" presId="urn:microsoft.com/office/officeart/2005/8/layout/hProcess4"/>
    <dgm:cxn modelId="{F2ADB743-EA15-4F0E-BA7E-E6EE473B660B}" type="presParOf" srcId="{43AE3098-55C2-400F-B89A-E870B5DB8298}" destId="{EA95CD43-9E22-4685-B18C-85BEC710C901}" srcOrd="0" destOrd="0" presId="urn:microsoft.com/office/officeart/2005/8/layout/hProcess4"/>
    <dgm:cxn modelId="{1E82A88E-B314-4D40-B3E7-EBD8287334B6}" type="presParOf" srcId="{EA95CD43-9E22-4685-B18C-85BEC710C901}" destId="{FEFDBDE4-7578-43FC-A5CB-FAD503DDAF09}" srcOrd="0" destOrd="0" presId="urn:microsoft.com/office/officeart/2005/8/layout/hProcess4"/>
    <dgm:cxn modelId="{D075A1C3-5783-441D-9ADF-279E483ACD7E}" type="presParOf" srcId="{EA95CD43-9E22-4685-B18C-85BEC710C901}" destId="{0298BF2D-6FA7-4E53-A622-B030FA0316D7}" srcOrd="1" destOrd="0" presId="urn:microsoft.com/office/officeart/2005/8/layout/hProcess4"/>
    <dgm:cxn modelId="{13D3C63C-D9D0-4F8F-AC1A-492CA2CFA4DC}" type="presParOf" srcId="{EA95CD43-9E22-4685-B18C-85BEC710C901}" destId="{756EBA6F-F59F-4FF0-B63F-07E2C1F56426}" srcOrd="2" destOrd="0" presId="urn:microsoft.com/office/officeart/2005/8/layout/hProcess4"/>
    <dgm:cxn modelId="{95D26768-8742-4307-BF5E-4499A3F0EFD7}" type="presParOf" srcId="{EA95CD43-9E22-4685-B18C-85BEC710C901}" destId="{BC8FBC64-4F0C-4DF2-A33C-FB6B2361926C}" srcOrd="3" destOrd="0" presId="urn:microsoft.com/office/officeart/2005/8/layout/hProcess4"/>
    <dgm:cxn modelId="{40414F84-61F0-4B72-AD3E-6ABCD083396B}" type="presParOf" srcId="{EA95CD43-9E22-4685-B18C-85BEC710C901}" destId="{88E8B4AC-0BF8-414A-BBE5-CCCD46AB0B38}" srcOrd="4" destOrd="0" presId="urn:microsoft.com/office/officeart/2005/8/layout/hProcess4"/>
    <dgm:cxn modelId="{8B69C4BC-79C5-48DF-A7FC-34E62912334B}" type="presParOf" srcId="{43AE3098-55C2-400F-B89A-E870B5DB8298}" destId="{F19ACCEB-DD93-4D61-B9AF-F59C008DBD74}" srcOrd="1" destOrd="0" presId="urn:microsoft.com/office/officeart/2005/8/layout/hProcess4"/>
    <dgm:cxn modelId="{B58A7F96-A5AD-4EB6-BF13-E58AB95B6C00}" type="presParOf" srcId="{43AE3098-55C2-400F-B89A-E870B5DB8298}" destId="{84BE47F2-4D74-41A0-9F3B-69C75AFA0C6B}" srcOrd="2" destOrd="0" presId="urn:microsoft.com/office/officeart/2005/8/layout/hProcess4"/>
    <dgm:cxn modelId="{D3D7143A-58AC-4C88-B039-D07BDA773EDC}" type="presParOf" srcId="{84BE47F2-4D74-41A0-9F3B-69C75AFA0C6B}" destId="{3FBFB00F-422F-4137-8A82-CD4D54E6F126}" srcOrd="0" destOrd="0" presId="urn:microsoft.com/office/officeart/2005/8/layout/hProcess4"/>
    <dgm:cxn modelId="{117D0B00-F31C-4C5F-87FE-9B4203B224F6}" type="presParOf" srcId="{84BE47F2-4D74-41A0-9F3B-69C75AFA0C6B}" destId="{EB29DA74-B735-4992-BD9B-F3ECEB08DCA0}" srcOrd="1" destOrd="0" presId="urn:microsoft.com/office/officeart/2005/8/layout/hProcess4"/>
    <dgm:cxn modelId="{B9695197-0F69-43CF-AF32-BBA351BBD0B9}" type="presParOf" srcId="{84BE47F2-4D74-41A0-9F3B-69C75AFA0C6B}" destId="{0A517B9D-E273-408D-832D-9FB60898D7D8}" srcOrd="2" destOrd="0" presId="urn:microsoft.com/office/officeart/2005/8/layout/hProcess4"/>
    <dgm:cxn modelId="{E4C615D6-0A44-4E82-9EF2-185A12EA5A15}" type="presParOf" srcId="{84BE47F2-4D74-41A0-9F3B-69C75AFA0C6B}" destId="{9FB5545B-54C0-4A27-90E7-8D98B9774B4E}" srcOrd="3" destOrd="0" presId="urn:microsoft.com/office/officeart/2005/8/layout/hProcess4"/>
    <dgm:cxn modelId="{946099EB-5934-4907-A587-9E2C1078018A}" type="presParOf" srcId="{84BE47F2-4D74-41A0-9F3B-69C75AFA0C6B}" destId="{3E9A034E-ACD0-4B5E-BA25-914D87CBFB6C}" srcOrd="4" destOrd="0" presId="urn:microsoft.com/office/officeart/2005/8/layout/hProcess4"/>
    <dgm:cxn modelId="{AFA4F430-9128-4695-A326-A3EDA860300E}" type="presParOf" srcId="{43AE3098-55C2-400F-B89A-E870B5DB8298}" destId="{EF72ADEC-1EB6-4189-9FBD-153F5DA79104}" srcOrd="3" destOrd="0" presId="urn:microsoft.com/office/officeart/2005/8/layout/hProcess4"/>
    <dgm:cxn modelId="{4A1AAF6E-3449-411D-8E75-B4398ABC9B46}" type="presParOf" srcId="{43AE3098-55C2-400F-B89A-E870B5DB8298}" destId="{65C69445-B34F-4FE0-8917-AFA0ACA94B61}" srcOrd="4" destOrd="0" presId="urn:microsoft.com/office/officeart/2005/8/layout/hProcess4"/>
    <dgm:cxn modelId="{5EE0B307-CBD8-4FE4-9EFE-413A1BC6E98C}" type="presParOf" srcId="{65C69445-B34F-4FE0-8917-AFA0ACA94B61}" destId="{E9095FA0-AC46-4B29-9B50-12B9DEE03AA1}" srcOrd="0" destOrd="0" presId="urn:microsoft.com/office/officeart/2005/8/layout/hProcess4"/>
    <dgm:cxn modelId="{989027EB-050F-447C-8AA9-208BADBF7D23}" type="presParOf" srcId="{65C69445-B34F-4FE0-8917-AFA0ACA94B61}" destId="{B5ABD8BD-446D-488E-8DFA-1FF55CD3D441}" srcOrd="1" destOrd="0" presId="urn:microsoft.com/office/officeart/2005/8/layout/hProcess4"/>
    <dgm:cxn modelId="{86FF70DB-58AF-4307-9F77-D50A7BFCCADE}" type="presParOf" srcId="{65C69445-B34F-4FE0-8917-AFA0ACA94B61}" destId="{E6A569E6-2DEB-4313-8B42-1D52C635486A}" srcOrd="2" destOrd="0" presId="urn:microsoft.com/office/officeart/2005/8/layout/hProcess4"/>
    <dgm:cxn modelId="{AA10F918-9979-4B07-B725-9DDCF49432D8}" type="presParOf" srcId="{65C69445-B34F-4FE0-8917-AFA0ACA94B61}" destId="{4D7D4E4F-B44C-40DA-85F5-00C1EF37B82D}" srcOrd="3" destOrd="0" presId="urn:microsoft.com/office/officeart/2005/8/layout/hProcess4"/>
    <dgm:cxn modelId="{0A0D78D9-78BE-49C4-AC77-6C92E1C307D0}" type="presParOf" srcId="{65C69445-B34F-4FE0-8917-AFA0ACA94B61}" destId="{2ABAF4AE-2C82-4652-8414-ABD02EF92E0A}" srcOrd="4" destOrd="0" presId="urn:microsoft.com/office/officeart/2005/8/layout/hProcess4"/>
    <dgm:cxn modelId="{F7196E81-BD2E-4DAE-B5DB-8166A7F633AB}" type="presParOf" srcId="{43AE3098-55C2-400F-B89A-E870B5DB8298}" destId="{627D03CC-ABD7-497B-9279-BDC9B7FB93AF}" srcOrd="5" destOrd="0" presId="urn:microsoft.com/office/officeart/2005/8/layout/hProcess4"/>
    <dgm:cxn modelId="{E74F26A3-8B24-4096-9E53-8BD85DED2F6E}" type="presParOf" srcId="{43AE3098-55C2-400F-B89A-E870B5DB8298}" destId="{13788045-0A65-41A8-9FDE-849C1B2934A9}" srcOrd="6" destOrd="0" presId="urn:microsoft.com/office/officeart/2005/8/layout/hProcess4"/>
    <dgm:cxn modelId="{6A78EE87-8720-46C5-8DF4-5B5CD4000E8F}" type="presParOf" srcId="{13788045-0A65-41A8-9FDE-849C1B2934A9}" destId="{25A7EB92-5149-4A79-B4FB-9A4DED3758B4}" srcOrd="0" destOrd="0" presId="urn:microsoft.com/office/officeart/2005/8/layout/hProcess4"/>
    <dgm:cxn modelId="{719D14A3-0A3D-4FA9-8AF0-9F6B2AB72A48}" type="presParOf" srcId="{13788045-0A65-41A8-9FDE-849C1B2934A9}" destId="{27A67BE5-D5B2-4FFB-8A4F-A1CAAE911E28}" srcOrd="1" destOrd="0" presId="urn:microsoft.com/office/officeart/2005/8/layout/hProcess4"/>
    <dgm:cxn modelId="{BB8DE346-AC97-4C5E-9394-AE497324AD61}" type="presParOf" srcId="{13788045-0A65-41A8-9FDE-849C1B2934A9}" destId="{331F595A-BFDE-4A8D-872E-576B2E221A2F}" srcOrd="2" destOrd="0" presId="urn:microsoft.com/office/officeart/2005/8/layout/hProcess4"/>
    <dgm:cxn modelId="{4CE65284-3AA4-415D-AB4D-F059C27DB490}" type="presParOf" srcId="{13788045-0A65-41A8-9FDE-849C1B2934A9}" destId="{55223F22-37EC-4944-A97E-005C581593E4}" srcOrd="3" destOrd="0" presId="urn:microsoft.com/office/officeart/2005/8/layout/hProcess4"/>
    <dgm:cxn modelId="{B6244A8C-2089-45A8-8FD8-F582B5E3A4EB}" type="presParOf" srcId="{13788045-0A65-41A8-9FDE-849C1B2934A9}" destId="{9DFC2569-F083-4495-89D5-245BA798F14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5ACC0B-7675-41EF-978E-30AD8012B582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22313D2-5218-4436-9662-0EBD75C1B16E}">
      <dgm:prSet phldrT="[Text]"/>
      <dgm:spPr/>
      <dgm:t>
        <a:bodyPr/>
        <a:lstStyle/>
        <a:p>
          <a:r>
            <a:rPr lang="en-US" dirty="0">
              <a:latin typeface="Arial Narrow" panose="020B0606020202030204" pitchFamily="34" charset="0"/>
            </a:rPr>
            <a:t>Study Team Agreement on R&amp;R Strategies</a:t>
          </a:r>
        </a:p>
      </dgm:t>
    </dgm:pt>
    <dgm:pt modelId="{BD63D536-B624-45D9-B63B-28171BAC9906}" type="parTrans" cxnId="{F63F7751-7BD6-46D1-A37D-AB322FC07C1C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7A8D0033-B2F2-4ACC-9EFF-1BCD05ED0989}" type="sibTrans" cxnId="{F63F7751-7BD6-46D1-A37D-AB322FC07C1C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27B30576-AA56-4636-893A-50BB1C28DB5F}">
      <dgm:prSet phldrT="[Text]" custT="1"/>
      <dgm:spPr/>
      <dgm:t>
        <a:bodyPr/>
        <a:lstStyle/>
        <a:p>
          <a:pPr marL="114300" indent="0" algn="l"/>
          <a:r>
            <a:rPr lang="en-US" sz="1400" dirty="0">
              <a:latin typeface="Arial Narrow" panose="020B0606020202030204" pitchFamily="34" charset="0"/>
            </a:rPr>
            <a:t>Agree on scope of work</a:t>
          </a:r>
        </a:p>
      </dgm:t>
    </dgm:pt>
    <dgm:pt modelId="{2097FED0-BC0A-4CFB-936E-6E97CD5DF115}" type="parTrans" cxnId="{383FCA72-414F-4824-B8B9-29CCE7D2AC15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B300922C-537E-4976-B54E-EA164174865B}" type="sibTrans" cxnId="{383FCA72-414F-4824-B8B9-29CCE7D2AC15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18E4D7E7-81A6-4F4C-99C1-50889C0C24AD}">
      <dgm:prSet phldrT="[Text]" custT="1"/>
      <dgm:spPr/>
      <dgm:t>
        <a:bodyPr/>
        <a:lstStyle/>
        <a:p>
          <a:pPr marL="114300" indent="0" algn="l"/>
          <a:r>
            <a:rPr lang="en-US" sz="1400" dirty="0">
              <a:latin typeface="Arial Narrow" panose="020B0606020202030204" pitchFamily="34" charset="0"/>
            </a:rPr>
            <a:t>Discuss budget needs</a:t>
          </a:r>
        </a:p>
      </dgm:t>
    </dgm:pt>
    <dgm:pt modelId="{A774B1FF-368E-40A2-AFD4-B86739BCE2DD}" type="parTrans" cxnId="{5D3AE0B6-2462-41D7-A155-4CEA4B99ABDA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2E908DC3-FABA-46B9-92EB-721428EDA202}" type="sibTrans" cxnId="{5D3AE0B6-2462-41D7-A155-4CEA4B99ABDA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0BF1CAB9-9E60-4E44-A7CF-761F84D1518C}">
      <dgm:prSet phldrT="[Text]"/>
      <dgm:spPr/>
      <dgm:t>
        <a:bodyPr/>
        <a:lstStyle/>
        <a:p>
          <a:r>
            <a:rPr lang="en-US" dirty="0">
              <a:latin typeface="Arial Narrow" panose="020B0606020202030204" pitchFamily="34" charset="0"/>
            </a:rPr>
            <a:t>Supplier Outreach (as applicable)</a:t>
          </a:r>
        </a:p>
      </dgm:t>
    </dgm:pt>
    <dgm:pt modelId="{806580DA-7CD8-441E-90BB-58F22768B938}" type="parTrans" cxnId="{C0221392-D2F6-4B83-B99D-AD7C57294F8A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7AD611A1-5FF7-4418-867C-B25025A631E3}" type="sibTrans" cxnId="{C0221392-D2F6-4B83-B99D-AD7C57294F8A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51EC97AA-FC63-4F66-9595-A6A903ADBD8D}">
      <dgm:prSet phldrT="[Text]" custT="1"/>
      <dgm:spPr/>
      <dgm:t>
        <a:bodyPr/>
        <a:lstStyle/>
        <a:p>
          <a:pPr marL="114300" indent="0"/>
          <a:r>
            <a:rPr lang="en-US" sz="1400" dirty="0">
              <a:latin typeface="Arial Narrow" panose="020B0606020202030204" pitchFamily="34" charset="0"/>
            </a:rPr>
            <a:t>Execute RFP with agreed suppliers</a:t>
          </a:r>
        </a:p>
      </dgm:t>
    </dgm:pt>
    <dgm:pt modelId="{97F6A678-478E-4AC8-BBF8-556099875009}" type="parTrans" cxnId="{9CCC2E5C-07AC-46F6-ABD1-3E69EF911E8B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242E02EA-9C93-4480-80AD-5F063DA4CFFF}" type="sibTrans" cxnId="{9CCC2E5C-07AC-46F6-ABD1-3E69EF911E8B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A98A5762-609D-45BE-AC18-746B8E4EDE0E}">
      <dgm:prSet phldrT="[Text]" custT="1"/>
      <dgm:spPr/>
      <dgm:t>
        <a:bodyPr/>
        <a:lstStyle/>
        <a:p>
          <a:pPr marL="228600" indent="0"/>
          <a:r>
            <a:rPr lang="en-US" sz="1400" dirty="0">
              <a:latin typeface="Arial Narrow" panose="020B0606020202030204" pitchFamily="34" charset="0"/>
            </a:rPr>
            <a:t>Conduct bid defense meetings</a:t>
          </a:r>
        </a:p>
      </dgm:t>
    </dgm:pt>
    <dgm:pt modelId="{3E839892-3CB1-43F0-9EC5-689C8641156F}" type="parTrans" cxnId="{146B6FC6-50C5-4CD2-8663-A4424E2A6CC3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84A34E9E-5DF7-4F79-A70D-0304AC75F5AF}" type="sibTrans" cxnId="{146B6FC6-50C5-4CD2-8663-A4424E2A6CC3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3B5B8723-28DD-4FF6-886A-FB81CF554128}">
      <dgm:prSet/>
      <dgm:spPr/>
      <dgm:t>
        <a:bodyPr/>
        <a:lstStyle/>
        <a:p>
          <a:r>
            <a:rPr lang="en-US" dirty="0">
              <a:latin typeface="Arial Narrow" panose="020B0606020202030204" pitchFamily="34" charset="0"/>
            </a:rPr>
            <a:t>R&amp;R Material/Tactic Development</a:t>
          </a:r>
        </a:p>
      </dgm:t>
    </dgm:pt>
    <dgm:pt modelId="{CBB8E19A-D4D7-4402-81CC-8EB068021E14}" type="parTrans" cxnId="{07F1A434-DC9A-47D0-BB3F-D169487482A2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9F580F3A-60D2-4E42-AECF-1F620971785B}" type="sibTrans" cxnId="{07F1A434-DC9A-47D0-BB3F-D169487482A2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52A2D5CF-4956-47ED-910B-18B5814A51B0}">
      <dgm:prSet phldrT="[Text]" custT="1"/>
      <dgm:spPr/>
      <dgm:t>
        <a:bodyPr/>
        <a:lstStyle/>
        <a:p>
          <a:pPr marL="228600" indent="0" algn="l"/>
          <a:r>
            <a:rPr lang="en-US" sz="1400" dirty="0">
              <a:latin typeface="Arial Narrow" panose="020B0606020202030204" pitchFamily="34" charset="0"/>
            </a:rPr>
            <a:t>Current approved budget for R&amp;R</a:t>
          </a:r>
        </a:p>
      </dgm:t>
    </dgm:pt>
    <dgm:pt modelId="{A6EE1E50-9693-4C4D-8D51-E969F7406E68}" type="parTrans" cxnId="{FD2CEEBA-3D9B-463A-824C-357C9E768575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AC0F4E6F-7F87-43EA-9F24-536307068F10}" type="sibTrans" cxnId="{FD2CEEBA-3D9B-463A-824C-357C9E768575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A6788B70-C81E-45C5-A21E-67B636ACB885}">
      <dgm:prSet phldrT="[Text]" custT="1"/>
      <dgm:spPr/>
      <dgm:t>
        <a:bodyPr/>
        <a:lstStyle/>
        <a:p>
          <a:pPr marL="228600" indent="0" algn="l"/>
          <a:r>
            <a:rPr lang="en-US" sz="1400" dirty="0">
              <a:latin typeface="Arial Narrow" panose="020B0606020202030204" pitchFamily="34" charset="0"/>
            </a:rPr>
            <a:t>Require additional Governance approval</a:t>
          </a:r>
        </a:p>
      </dgm:t>
    </dgm:pt>
    <dgm:pt modelId="{00D87E24-4648-49D0-B795-9198F02D38E2}" type="parTrans" cxnId="{D741CDA5-50C0-41CD-B485-1DF17D5B7777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1C9D5085-A377-46C4-9907-38574F4223FB}" type="sibTrans" cxnId="{D741CDA5-50C0-41CD-B485-1DF17D5B7777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FA03E3AF-8471-43B7-B15C-35465B4E12C4}">
      <dgm:prSet custT="1"/>
      <dgm:spPr/>
      <dgm:t>
        <a:bodyPr/>
        <a:lstStyle/>
        <a:p>
          <a:pPr marL="114300" indent="0"/>
          <a:endParaRPr lang="en-US" sz="1400" dirty="0">
            <a:latin typeface="Arial Narrow" panose="020B0606020202030204" pitchFamily="34" charset="0"/>
          </a:endParaRPr>
        </a:p>
      </dgm:t>
    </dgm:pt>
    <dgm:pt modelId="{6991D8B9-4D72-43EA-B5B1-99A6A2CE0092}" type="parTrans" cxnId="{15DD7E5C-FF08-4C38-98C9-81B99D5D8831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F4654677-A492-433A-9005-4568CB044D9F}" type="sibTrans" cxnId="{15DD7E5C-FF08-4C38-98C9-81B99D5D8831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FDF056DE-FE0B-41B1-AC88-17B99AA1E0B8}">
      <dgm:prSet phldrT="[Text]" custT="1"/>
      <dgm:spPr/>
      <dgm:t>
        <a:bodyPr/>
        <a:lstStyle/>
        <a:p>
          <a:pPr marL="1371600" indent="0"/>
          <a:endParaRPr lang="en-US" sz="1400" dirty="0">
            <a:latin typeface="Arial Narrow" panose="020B0606020202030204" pitchFamily="34" charset="0"/>
          </a:endParaRPr>
        </a:p>
      </dgm:t>
    </dgm:pt>
    <dgm:pt modelId="{041FFF2C-9161-458F-9032-88C950221B87}" type="parTrans" cxnId="{0C4154D3-0F9F-4B63-BFDB-B06521A450E3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4D30FEDA-FAC7-4FDA-98AB-7769386EC4B2}" type="sibTrans" cxnId="{0C4154D3-0F9F-4B63-BFDB-B06521A450E3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33FA8E71-4EEC-49CD-B15C-3E408B972ECA}">
      <dgm:prSet custT="1"/>
      <dgm:spPr/>
      <dgm:t>
        <a:bodyPr/>
        <a:lstStyle/>
        <a:p>
          <a:pPr marL="114300" indent="0"/>
          <a:r>
            <a:rPr lang="en-US" sz="1400" dirty="0">
              <a:latin typeface="Arial Narrow" panose="020B0606020202030204" pitchFamily="34" charset="0"/>
            </a:rPr>
            <a:t>Development of core English documents</a:t>
          </a:r>
        </a:p>
      </dgm:t>
    </dgm:pt>
    <dgm:pt modelId="{EEC92800-0C9A-4DEB-88C1-62701E4E8B3A}" type="parTrans" cxnId="{EFCAFDD8-EBB0-4847-AAE4-4A1D9F823F8B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720289EA-FD06-49AA-A882-C25E4764A227}" type="sibTrans" cxnId="{EFCAFDD8-EBB0-4847-AAE4-4A1D9F823F8B}">
      <dgm:prSet/>
      <dgm:spPr/>
      <dgm:t>
        <a:bodyPr/>
        <a:lstStyle/>
        <a:p>
          <a:endParaRPr lang="en-US">
            <a:latin typeface="Arial Narrow" panose="020B0606020202030204" pitchFamily="34" charset="0"/>
          </a:endParaRPr>
        </a:p>
      </dgm:t>
    </dgm:pt>
    <dgm:pt modelId="{E372DF4F-79EE-4984-AF6C-03812DAFB0BB}">
      <dgm:prSet custT="1"/>
      <dgm:spPr/>
      <dgm:t>
        <a:bodyPr/>
        <a:lstStyle/>
        <a:p>
          <a:pPr marL="114300" indent="0"/>
          <a:endParaRPr lang="en-US" sz="1400" dirty="0">
            <a:latin typeface="Arial Narrow" panose="020B0606020202030204" pitchFamily="34" charset="0"/>
          </a:endParaRPr>
        </a:p>
      </dgm:t>
    </dgm:pt>
    <dgm:pt modelId="{291DAE65-7C51-433A-858E-4694B0E4622B}" type="parTrans" cxnId="{C004D8D1-08DB-4998-9ADD-FCA1B01721BE}">
      <dgm:prSet/>
      <dgm:spPr/>
      <dgm:t>
        <a:bodyPr/>
        <a:lstStyle/>
        <a:p>
          <a:endParaRPr lang="en-US"/>
        </a:p>
      </dgm:t>
    </dgm:pt>
    <dgm:pt modelId="{3BAF2766-BB06-48E7-ADD2-7FE19E84CFBF}" type="sibTrans" cxnId="{C004D8D1-08DB-4998-9ADD-FCA1B01721BE}">
      <dgm:prSet/>
      <dgm:spPr/>
      <dgm:t>
        <a:bodyPr/>
        <a:lstStyle/>
        <a:p>
          <a:endParaRPr lang="en-US"/>
        </a:p>
      </dgm:t>
    </dgm:pt>
    <dgm:pt modelId="{FBCF6888-E865-4BDF-B28C-837BA39486BC}">
      <dgm:prSet/>
      <dgm:spPr/>
      <dgm:t>
        <a:bodyPr/>
        <a:lstStyle/>
        <a:p>
          <a:endParaRPr lang="en-US" dirty="0">
            <a:latin typeface="Arial Narrow" panose="020B0606020202030204" pitchFamily="34" charset="0"/>
          </a:endParaRPr>
        </a:p>
      </dgm:t>
    </dgm:pt>
    <dgm:pt modelId="{8EB62C92-D97B-49FD-8C02-E1C21739148D}" type="parTrans" cxnId="{4E35F1D4-C16D-46E8-988C-EB42E72192F5}">
      <dgm:prSet/>
      <dgm:spPr/>
      <dgm:t>
        <a:bodyPr/>
        <a:lstStyle/>
        <a:p>
          <a:endParaRPr lang="en-US"/>
        </a:p>
      </dgm:t>
    </dgm:pt>
    <dgm:pt modelId="{E97DAD87-8599-4862-B323-523C5DA06F00}" type="sibTrans" cxnId="{4E35F1D4-C16D-46E8-988C-EB42E72192F5}">
      <dgm:prSet/>
      <dgm:spPr/>
      <dgm:t>
        <a:bodyPr/>
        <a:lstStyle/>
        <a:p>
          <a:endParaRPr lang="en-US"/>
        </a:p>
      </dgm:t>
    </dgm:pt>
    <dgm:pt modelId="{16A670D8-EBB5-4CE4-A056-74ECD5062B3F}">
      <dgm:prSet custT="1"/>
      <dgm:spPr/>
      <dgm:t>
        <a:bodyPr/>
        <a:lstStyle/>
        <a:p>
          <a:pPr marL="0" indent="1371600"/>
          <a:endParaRPr lang="en-US" sz="1400" dirty="0">
            <a:latin typeface="Arial Narrow" panose="020B0606020202030204" pitchFamily="34" charset="0"/>
          </a:endParaRPr>
        </a:p>
      </dgm:t>
    </dgm:pt>
    <dgm:pt modelId="{A4A64675-5B4C-4B0F-B0B8-E51BDF989BCB}" type="parTrans" cxnId="{7F19C21B-E703-4817-A97D-02E600FE0CE7}">
      <dgm:prSet/>
      <dgm:spPr/>
      <dgm:t>
        <a:bodyPr/>
        <a:lstStyle/>
        <a:p>
          <a:endParaRPr lang="en-US"/>
        </a:p>
      </dgm:t>
    </dgm:pt>
    <dgm:pt modelId="{6F81E3D0-56A2-4AF2-9DF2-C28C5A8ECE25}" type="sibTrans" cxnId="{7F19C21B-E703-4817-A97D-02E600FE0CE7}">
      <dgm:prSet/>
      <dgm:spPr/>
      <dgm:t>
        <a:bodyPr/>
        <a:lstStyle/>
        <a:p>
          <a:endParaRPr lang="en-US"/>
        </a:p>
      </dgm:t>
    </dgm:pt>
    <dgm:pt modelId="{A40ED54C-61E0-4605-82D6-F78BFA3F0578}">
      <dgm:prSet/>
      <dgm:spPr/>
      <dgm:t>
        <a:bodyPr/>
        <a:lstStyle/>
        <a:p>
          <a:pPr marL="285750" indent="0"/>
          <a:endParaRPr lang="en-US" dirty="0">
            <a:latin typeface="Arial Narrow" panose="020B0606020202030204" pitchFamily="34" charset="0"/>
          </a:endParaRPr>
        </a:p>
      </dgm:t>
    </dgm:pt>
    <dgm:pt modelId="{2664917B-FC84-4E43-A55A-99D4D9F92CCB}" type="parTrans" cxnId="{AFAE2BC3-3824-4F18-9E05-EE4BBF1DE6EA}">
      <dgm:prSet/>
      <dgm:spPr/>
      <dgm:t>
        <a:bodyPr/>
        <a:lstStyle/>
        <a:p>
          <a:endParaRPr lang="en-US"/>
        </a:p>
      </dgm:t>
    </dgm:pt>
    <dgm:pt modelId="{1B88C1B4-4568-4758-A657-ECF68877BE06}" type="sibTrans" cxnId="{AFAE2BC3-3824-4F18-9E05-EE4BBF1DE6EA}">
      <dgm:prSet/>
      <dgm:spPr/>
      <dgm:t>
        <a:bodyPr/>
        <a:lstStyle/>
        <a:p>
          <a:endParaRPr lang="en-US"/>
        </a:p>
      </dgm:t>
    </dgm:pt>
    <dgm:pt modelId="{3387DCD2-8AA8-4EF7-9171-9C35CD92C8BB}">
      <dgm:prSet phldrT="[Text]" custT="1"/>
      <dgm:spPr/>
      <dgm:t>
        <a:bodyPr/>
        <a:lstStyle/>
        <a:p>
          <a:pPr marL="0" indent="1371600" algn="l"/>
          <a:endParaRPr lang="en-US" sz="1400" dirty="0">
            <a:latin typeface="Arial Narrow" panose="020B0606020202030204" pitchFamily="34" charset="0"/>
          </a:endParaRPr>
        </a:p>
      </dgm:t>
    </dgm:pt>
    <dgm:pt modelId="{396A2CD8-F300-436F-A48A-C58E96D6C3A5}" type="parTrans" cxnId="{F1E2FA02-4F4E-46A7-A6D5-038864E92BD8}">
      <dgm:prSet/>
      <dgm:spPr/>
      <dgm:t>
        <a:bodyPr/>
        <a:lstStyle/>
        <a:p>
          <a:endParaRPr lang="en-US"/>
        </a:p>
      </dgm:t>
    </dgm:pt>
    <dgm:pt modelId="{AC7235C0-F4ED-4D1E-91AC-CEF8E6B3F823}" type="sibTrans" cxnId="{F1E2FA02-4F4E-46A7-A6D5-038864E92BD8}">
      <dgm:prSet/>
      <dgm:spPr/>
      <dgm:t>
        <a:bodyPr/>
        <a:lstStyle/>
        <a:p>
          <a:endParaRPr lang="en-US"/>
        </a:p>
      </dgm:t>
    </dgm:pt>
    <dgm:pt modelId="{B6A9646D-2D3A-4D1C-85CC-5E322C46460D}">
      <dgm:prSet/>
      <dgm:spPr/>
      <dgm:t>
        <a:bodyPr/>
        <a:lstStyle/>
        <a:p>
          <a:endParaRPr lang="en-US" dirty="0"/>
        </a:p>
      </dgm:t>
    </dgm:pt>
    <dgm:pt modelId="{856E1AE3-B1EB-43B0-8377-F680656E4F10}" type="parTrans" cxnId="{F1B313E4-6023-4F51-B7D5-1DBA1378B80E}">
      <dgm:prSet/>
      <dgm:spPr/>
      <dgm:t>
        <a:bodyPr/>
        <a:lstStyle/>
        <a:p>
          <a:endParaRPr lang="en-US"/>
        </a:p>
      </dgm:t>
    </dgm:pt>
    <dgm:pt modelId="{EEBD6CD0-D871-4B16-A63E-BE95ABD0F81D}" type="sibTrans" cxnId="{F1B313E4-6023-4F51-B7D5-1DBA1378B80E}">
      <dgm:prSet/>
      <dgm:spPr/>
      <dgm:t>
        <a:bodyPr/>
        <a:lstStyle/>
        <a:p>
          <a:endParaRPr lang="en-US"/>
        </a:p>
      </dgm:t>
    </dgm:pt>
    <dgm:pt modelId="{FE1C6A07-EC2B-44E2-A9D8-ABF37F45DC8A}">
      <dgm:prSet/>
      <dgm:spPr/>
      <dgm:t>
        <a:bodyPr/>
        <a:lstStyle/>
        <a:p>
          <a:endParaRPr lang="en-US" dirty="0"/>
        </a:p>
      </dgm:t>
    </dgm:pt>
    <dgm:pt modelId="{8581E277-977C-4EEF-9CA9-491571EB1495}" type="parTrans" cxnId="{4B4A24F0-EAD5-4CBE-86C4-09E5C3928D86}">
      <dgm:prSet/>
      <dgm:spPr/>
      <dgm:t>
        <a:bodyPr/>
        <a:lstStyle/>
        <a:p>
          <a:endParaRPr lang="en-US"/>
        </a:p>
      </dgm:t>
    </dgm:pt>
    <dgm:pt modelId="{3C61D124-A83F-47BC-991E-6640050A1EFF}" type="sibTrans" cxnId="{4B4A24F0-EAD5-4CBE-86C4-09E5C3928D86}">
      <dgm:prSet/>
      <dgm:spPr/>
      <dgm:t>
        <a:bodyPr/>
        <a:lstStyle/>
        <a:p>
          <a:endParaRPr lang="en-US"/>
        </a:p>
      </dgm:t>
    </dgm:pt>
    <dgm:pt modelId="{CE1CD5B9-B3CF-485F-8F63-D2737E2FAAB8}">
      <dgm:prSet/>
      <dgm:spPr/>
      <dgm:t>
        <a:bodyPr/>
        <a:lstStyle/>
        <a:p>
          <a:r>
            <a:rPr lang="en-US" dirty="0">
              <a:latin typeface="Arial Narrow" panose="020B0606020202030204" pitchFamily="34" charset="0"/>
            </a:rPr>
            <a:t>Translation and Printing</a:t>
          </a:r>
        </a:p>
      </dgm:t>
    </dgm:pt>
    <dgm:pt modelId="{52159A67-3FBF-4532-99F4-132C1DD57F94}" type="parTrans" cxnId="{D5B67F43-8B13-409E-962A-73EB197044B2}">
      <dgm:prSet/>
      <dgm:spPr/>
      <dgm:t>
        <a:bodyPr/>
        <a:lstStyle/>
        <a:p>
          <a:endParaRPr lang="en-US"/>
        </a:p>
      </dgm:t>
    </dgm:pt>
    <dgm:pt modelId="{EE37C565-E0DC-4A31-B857-3A52E12ABC9D}" type="sibTrans" cxnId="{D5B67F43-8B13-409E-962A-73EB197044B2}">
      <dgm:prSet/>
      <dgm:spPr/>
      <dgm:t>
        <a:bodyPr/>
        <a:lstStyle/>
        <a:p>
          <a:endParaRPr lang="en-US"/>
        </a:p>
      </dgm:t>
    </dgm:pt>
    <dgm:pt modelId="{E3DC548F-C635-47C1-BA05-2354BBEDC1DC}">
      <dgm:prSet custT="1"/>
      <dgm:spPr/>
      <dgm:t>
        <a:bodyPr/>
        <a:lstStyle/>
        <a:p>
          <a:r>
            <a:rPr lang="en-US" sz="1400" dirty="0">
              <a:latin typeface="Arial Narrow" panose="020B0606020202030204" pitchFamily="34" charset="0"/>
            </a:rPr>
            <a:t>Select translation supplier </a:t>
          </a:r>
        </a:p>
      </dgm:t>
    </dgm:pt>
    <dgm:pt modelId="{39F369B0-86B0-4C4E-B759-5EC4D6EC9817}" type="parTrans" cxnId="{379B7B60-15EA-48EC-A6ED-4F15492041C0}">
      <dgm:prSet/>
      <dgm:spPr/>
      <dgm:t>
        <a:bodyPr/>
        <a:lstStyle/>
        <a:p>
          <a:endParaRPr lang="en-US"/>
        </a:p>
      </dgm:t>
    </dgm:pt>
    <dgm:pt modelId="{CFD4A0A1-B6C2-4F6B-A8B0-4B0F39D6C2C6}" type="sibTrans" cxnId="{379B7B60-15EA-48EC-A6ED-4F15492041C0}">
      <dgm:prSet/>
      <dgm:spPr/>
      <dgm:t>
        <a:bodyPr/>
        <a:lstStyle/>
        <a:p>
          <a:endParaRPr lang="en-US"/>
        </a:p>
      </dgm:t>
    </dgm:pt>
    <dgm:pt modelId="{94CA3449-415F-4A75-B8E1-AEAD220E49D2}">
      <dgm:prSet custT="1"/>
      <dgm:spPr/>
      <dgm:t>
        <a:bodyPr/>
        <a:lstStyle/>
        <a:p>
          <a:endParaRPr lang="en-US" sz="1400" dirty="0">
            <a:latin typeface="Arial Narrow" panose="020B0606020202030204" pitchFamily="34" charset="0"/>
          </a:endParaRPr>
        </a:p>
      </dgm:t>
    </dgm:pt>
    <dgm:pt modelId="{F6A889D5-B597-40E8-A20A-BF9756D289B2}" type="parTrans" cxnId="{FCEF0844-B620-4740-B91A-67EE0FED8119}">
      <dgm:prSet/>
      <dgm:spPr/>
      <dgm:t>
        <a:bodyPr/>
        <a:lstStyle/>
        <a:p>
          <a:endParaRPr lang="en-US"/>
        </a:p>
      </dgm:t>
    </dgm:pt>
    <dgm:pt modelId="{0F65E057-9B6F-4BDF-9ECD-5C204678AD49}" type="sibTrans" cxnId="{FCEF0844-B620-4740-B91A-67EE0FED8119}">
      <dgm:prSet/>
      <dgm:spPr/>
      <dgm:t>
        <a:bodyPr/>
        <a:lstStyle/>
        <a:p>
          <a:endParaRPr lang="en-US"/>
        </a:p>
      </dgm:t>
    </dgm:pt>
    <dgm:pt modelId="{E660CE5B-C223-4690-8147-9233EB8B1ED8}">
      <dgm:prSet phldrT="[Text]" custT="1"/>
      <dgm:spPr/>
      <dgm:t>
        <a:bodyPr/>
        <a:lstStyle/>
        <a:p>
          <a:pPr marL="228600" indent="0"/>
          <a:r>
            <a:rPr lang="en-US" sz="1400" dirty="0">
              <a:latin typeface="Arial Narrow" panose="020B0606020202030204" pitchFamily="34" charset="0"/>
            </a:rPr>
            <a:t>Confirm supplier selection</a:t>
          </a:r>
        </a:p>
      </dgm:t>
    </dgm:pt>
    <dgm:pt modelId="{6B026B3D-C488-4D8A-BABE-550C503B156D}" type="parTrans" cxnId="{1A22723A-03D7-4104-9F25-8C3C0739D17E}">
      <dgm:prSet/>
      <dgm:spPr/>
      <dgm:t>
        <a:bodyPr/>
        <a:lstStyle/>
        <a:p>
          <a:endParaRPr lang="en-US"/>
        </a:p>
      </dgm:t>
    </dgm:pt>
    <dgm:pt modelId="{7EBE31AF-4B4F-475F-9053-E14AF194D759}" type="sibTrans" cxnId="{1A22723A-03D7-4104-9F25-8C3C0739D17E}">
      <dgm:prSet/>
      <dgm:spPr/>
      <dgm:t>
        <a:bodyPr/>
        <a:lstStyle/>
        <a:p>
          <a:endParaRPr lang="en-US"/>
        </a:p>
      </dgm:t>
    </dgm:pt>
    <dgm:pt modelId="{E01A930F-2D09-4249-91C2-13122AB5047F}">
      <dgm:prSet phldrT="[Text]" custT="1"/>
      <dgm:spPr/>
      <dgm:t>
        <a:bodyPr/>
        <a:lstStyle/>
        <a:p>
          <a:pPr marL="228600" indent="0"/>
          <a:r>
            <a:rPr lang="en-US" sz="1400" dirty="0">
              <a:latin typeface="Arial Narrow" panose="020B0606020202030204" pitchFamily="34" charset="0"/>
            </a:rPr>
            <a:t>Conduct KOM/Execute supplier engagement</a:t>
          </a:r>
        </a:p>
      </dgm:t>
    </dgm:pt>
    <dgm:pt modelId="{998D7EF4-ECA8-49D9-AF6A-5459622F16B6}" type="parTrans" cxnId="{FFD38F06-AD55-4D34-8D8F-55FF586D3762}">
      <dgm:prSet/>
      <dgm:spPr/>
      <dgm:t>
        <a:bodyPr/>
        <a:lstStyle/>
        <a:p>
          <a:endParaRPr lang="en-US"/>
        </a:p>
      </dgm:t>
    </dgm:pt>
    <dgm:pt modelId="{0464B584-75FE-47D1-9BE0-FEAA36625E68}" type="sibTrans" cxnId="{FFD38F06-AD55-4D34-8D8F-55FF586D3762}">
      <dgm:prSet/>
      <dgm:spPr/>
      <dgm:t>
        <a:bodyPr/>
        <a:lstStyle/>
        <a:p>
          <a:endParaRPr lang="en-US"/>
        </a:p>
      </dgm:t>
    </dgm:pt>
    <dgm:pt modelId="{6A1A4C65-4E54-4EE8-91EA-53EC91192FD4}">
      <dgm:prSet phldrT="[Text]" custT="1"/>
      <dgm:spPr/>
      <dgm:t>
        <a:bodyPr/>
        <a:lstStyle/>
        <a:p>
          <a:pPr marL="114300" indent="0"/>
          <a:endParaRPr lang="en-US" sz="1400" dirty="0">
            <a:latin typeface="Arial Narrow" panose="020B0606020202030204" pitchFamily="34" charset="0"/>
          </a:endParaRPr>
        </a:p>
      </dgm:t>
    </dgm:pt>
    <dgm:pt modelId="{34A14244-6E28-4F5C-8DEE-67B49B0127DE}" type="parTrans" cxnId="{EF1696F1-FB2F-4AFD-8669-C86FE45C0110}">
      <dgm:prSet/>
      <dgm:spPr/>
      <dgm:t>
        <a:bodyPr/>
        <a:lstStyle/>
        <a:p>
          <a:endParaRPr lang="en-US"/>
        </a:p>
      </dgm:t>
    </dgm:pt>
    <dgm:pt modelId="{DDE103D2-776B-4BBB-8BC0-6888B35154F8}" type="sibTrans" cxnId="{EF1696F1-FB2F-4AFD-8669-C86FE45C0110}">
      <dgm:prSet/>
      <dgm:spPr/>
      <dgm:t>
        <a:bodyPr/>
        <a:lstStyle/>
        <a:p>
          <a:endParaRPr lang="en-US"/>
        </a:p>
      </dgm:t>
    </dgm:pt>
    <dgm:pt modelId="{55B157F0-DDF0-482E-A3E3-C64EDCE4ABEA}">
      <dgm:prSet phldrT="[Text]" custT="1"/>
      <dgm:spPr/>
      <dgm:t>
        <a:bodyPr/>
        <a:lstStyle/>
        <a:p>
          <a:pPr marL="114300" indent="0"/>
          <a:r>
            <a:rPr lang="en-US" sz="1400" dirty="0">
              <a:latin typeface="Arial Narrow" panose="020B0606020202030204" pitchFamily="34" charset="0"/>
            </a:rPr>
            <a:t>Timelines for development/review</a:t>
          </a:r>
        </a:p>
      </dgm:t>
    </dgm:pt>
    <dgm:pt modelId="{BCDAD182-E6EE-422C-8493-C422C6BF7F41}" type="parTrans" cxnId="{D5CB1BD7-06E8-46D9-AD97-85D3085CA034}">
      <dgm:prSet/>
      <dgm:spPr/>
      <dgm:t>
        <a:bodyPr/>
        <a:lstStyle/>
        <a:p>
          <a:endParaRPr lang="en-US"/>
        </a:p>
      </dgm:t>
    </dgm:pt>
    <dgm:pt modelId="{D5277E96-2033-4201-9D0D-2D0FED770781}" type="sibTrans" cxnId="{D5CB1BD7-06E8-46D9-AD97-85D3085CA034}">
      <dgm:prSet/>
      <dgm:spPr/>
      <dgm:t>
        <a:bodyPr/>
        <a:lstStyle/>
        <a:p>
          <a:endParaRPr lang="en-US"/>
        </a:p>
      </dgm:t>
    </dgm:pt>
    <dgm:pt modelId="{81C60774-91B9-4B9D-9E5F-59D1C67F07B5}">
      <dgm:prSet phldrT="[Text]" custT="1"/>
      <dgm:spPr/>
      <dgm:t>
        <a:bodyPr/>
        <a:lstStyle/>
        <a:p>
          <a:r>
            <a:rPr lang="en-US" sz="1400" dirty="0">
              <a:latin typeface="Arial Narrow" panose="020B0606020202030204" pitchFamily="34" charset="0"/>
            </a:rPr>
            <a:t>Timelines for translations</a:t>
          </a:r>
        </a:p>
      </dgm:t>
    </dgm:pt>
    <dgm:pt modelId="{CFA6EAC7-272A-4D33-A791-E63284416F65}" type="parTrans" cxnId="{492E98A4-306F-4F69-96CD-CF89EECB9545}">
      <dgm:prSet/>
      <dgm:spPr/>
      <dgm:t>
        <a:bodyPr/>
        <a:lstStyle/>
        <a:p>
          <a:endParaRPr lang="en-US"/>
        </a:p>
      </dgm:t>
    </dgm:pt>
    <dgm:pt modelId="{C710D009-09AC-41AE-B20D-66C3B99E34EF}" type="sibTrans" cxnId="{492E98A4-306F-4F69-96CD-CF89EECB9545}">
      <dgm:prSet/>
      <dgm:spPr/>
      <dgm:t>
        <a:bodyPr/>
        <a:lstStyle/>
        <a:p>
          <a:endParaRPr lang="en-US"/>
        </a:p>
      </dgm:t>
    </dgm:pt>
    <dgm:pt modelId="{E39ADEB8-580D-4E77-9D50-7957C6890233}">
      <dgm:prSet phldrT="[Text]" custT="1"/>
      <dgm:spPr/>
      <dgm:t>
        <a:bodyPr/>
        <a:lstStyle/>
        <a:p>
          <a:r>
            <a:rPr lang="en-US" sz="1400" dirty="0">
              <a:latin typeface="Arial Narrow" panose="020B0606020202030204" pitchFamily="34" charset="0"/>
            </a:rPr>
            <a:t>CLM Review</a:t>
          </a:r>
        </a:p>
      </dgm:t>
    </dgm:pt>
    <dgm:pt modelId="{62C7A607-E2C9-4C79-9D9C-7F1F701BE087}" type="parTrans" cxnId="{C0133CDF-EDB7-4C40-8F9C-90E498279A89}">
      <dgm:prSet/>
      <dgm:spPr/>
      <dgm:t>
        <a:bodyPr/>
        <a:lstStyle/>
        <a:p>
          <a:endParaRPr lang="en-US"/>
        </a:p>
      </dgm:t>
    </dgm:pt>
    <dgm:pt modelId="{7E523FAF-B46C-4635-924F-3E155DDA2C92}" type="sibTrans" cxnId="{C0133CDF-EDB7-4C40-8F9C-90E498279A89}">
      <dgm:prSet/>
      <dgm:spPr/>
      <dgm:t>
        <a:bodyPr/>
        <a:lstStyle/>
        <a:p>
          <a:endParaRPr lang="en-US"/>
        </a:p>
      </dgm:t>
    </dgm:pt>
    <dgm:pt modelId="{7F5B94AB-B1A6-48E9-8E63-8A4E0714D96A}">
      <dgm:prSet phldrT="[Text]" custT="1"/>
      <dgm:spPr/>
      <dgm:t>
        <a:bodyPr/>
        <a:lstStyle/>
        <a:p>
          <a:r>
            <a:rPr lang="en-US" sz="1400" dirty="0">
              <a:latin typeface="Arial Narrow" panose="020B0606020202030204" pitchFamily="34" charset="0"/>
            </a:rPr>
            <a:t>ERC ready</a:t>
          </a:r>
        </a:p>
      </dgm:t>
    </dgm:pt>
    <dgm:pt modelId="{FE8789A1-EEE1-40D5-BAC0-EEF5E3F389D6}" type="parTrans" cxnId="{504FD062-0E73-4386-8D1C-582FDC28FBA4}">
      <dgm:prSet/>
      <dgm:spPr/>
      <dgm:t>
        <a:bodyPr/>
        <a:lstStyle/>
        <a:p>
          <a:endParaRPr lang="en-US"/>
        </a:p>
      </dgm:t>
    </dgm:pt>
    <dgm:pt modelId="{8B7EAD5F-2AD0-434D-84FD-F550D07F9A1D}" type="sibTrans" cxnId="{504FD062-0E73-4386-8D1C-582FDC28FBA4}">
      <dgm:prSet/>
      <dgm:spPr/>
      <dgm:t>
        <a:bodyPr/>
        <a:lstStyle/>
        <a:p>
          <a:endParaRPr lang="en-US"/>
        </a:p>
      </dgm:t>
    </dgm:pt>
    <dgm:pt modelId="{85924617-B9A0-49CA-8355-0B6EBA7CA037}" type="pres">
      <dgm:prSet presAssocID="{D65ACC0B-7675-41EF-978E-30AD8012B582}" presName="Name0" presStyleCnt="0">
        <dgm:presLayoutVars>
          <dgm:dir/>
          <dgm:animLvl val="lvl"/>
          <dgm:resizeHandles/>
        </dgm:presLayoutVars>
      </dgm:prSet>
      <dgm:spPr/>
    </dgm:pt>
    <dgm:pt modelId="{434267C6-8F9E-4097-B10B-C2260CABC27F}" type="pres">
      <dgm:prSet presAssocID="{F22313D2-5218-4436-9662-0EBD75C1B16E}" presName="linNode" presStyleCnt="0"/>
      <dgm:spPr/>
    </dgm:pt>
    <dgm:pt modelId="{BF6F277C-401E-4F31-9121-3F0A01E2E488}" type="pres">
      <dgm:prSet presAssocID="{F22313D2-5218-4436-9662-0EBD75C1B16E}" presName="parentShp" presStyleLbl="node1" presStyleIdx="0" presStyleCnt="4">
        <dgm:presLayoutVars>
          <dgm:bulletEnabled val="1"/>
        </dgm:presLayoutVars>
      </dgm:prSet>
      <dgm:spPr/>
    </dgm:pt>
    <dgm:pt modelId="{6DA9DCA7-6737-4A3B-93CF-251251F868AF}" type="pres">
      <dgm:prSet presAssocID="{F22313D2-5218-4436-9662-0EBD75C1B16E}" presName="childShp" presStyleLbl="bgAccFollowNode1" presStyleIdx="0" presStyleCnt="4">
        <dgm:presLayoutVars>
          <dgm:bulletEnabled val="1"/>
        </dgm:presLayoutVars>
      </dgm:prSet>
      <dgm:spPr/>
    </dgm:pt>
    <dgm:pt modelId="{3F292C6C-A101-4D00-A40F-F0FEB127CC2D}" type="pres">
      <dgm:prSet presAssocID="{7A8D0033-B2F2-4ACC-9EFF-1BCD05ED0989}" presName="spacing" presStyleCnt="0"/>
      <dgm:spPr/>
    </dgm:pt>
    <dgm:pt modelId="{5B1C813C-EFB7-483B-B685-082C04108928}" type="pres">
      <dgm:prSet presAssocID="{0BF1CAB9-9E60-4E44-A7CF-761F84D1518C}" presName="linNode" presStyleCnt="0"/>
      <dgm:spPr/>
    </dgm:pt>
    <dgm:pt modelId="{C7C9F9D9-060C-4132-986F-D48094652949}" type="pres">
      <dgm:prSet presAssocID="{0BF1CAB9-9E60-4E44-A7CF-761F84D1518C}" presName="parentShp" presStyleLbl="node1" presStyleIdx="1" presStyleCnt="4">
        <dgm:presLayoutVars>
          <dgm:bulletEnabled val="1"/>
        </dgm:presLayoutVars>
      </dgm:prSet>
      <dgm:spPr/>
    </dgm:pt>
    <dgm:pt modelId="{75B61B7C-A026-4E4A-A64E-299E57A3A350}" type="pres">
      <dgm:prSet presAssocID="{0BF1CAB9-9E60-4E44-A7CF-761F84D1518C}" presName="childShp" presStyleLbl="bgAccFollowNode1" presStyleIdx="1" presStyleCnt="4">
        <dgm:presLayoutVars>
          <dgm:bulletEnabled val="1"/>
        </dgm:presLayoutVars>
      </dgm:prSet>
      <dgm:spPr/>
    </dgm:pt>
    <dgm:pt modelId="{1943CEDE-A94B-42B6-BAD7-C7B5841AB1BE}" type="pres">
      <dgm:prSet presAssocID="{7AD611A1-5FF7-4418-867C-B25025A631E3}" presName="spacing" presStyleCnt="0"/>
      <dgm:spPr/>
    </dgm:pt>
    <dgm:pt modelId="{8DEB0C49-8971-4B86-BF35-40A508391DDE}" type="pres">
      <dgm:prSet presAssocID="{3B5B8723-28DD-4FF6-886A-FB81CF554128}" presName="linNode" presStyleCnt="0"/>
      <dgm:spPr/>
    </dgm:pt>
    <dgm:pt modelId="{D6991110-777E-4734-A8CD-DC1E44C38F9A}" type="pres">
      <dgm:prSet presAssocID="{3B5B8723-28DD-4FF6-886A-FB81CF554128}" presName="parentShp" presStyleLbl="node1" presStyleIdx="2" presStyleCnt="4">
        <dgm:presLayoutVars>
          <dgm:bulletEnabled val="1"/>
        </dgm:presLayoutVars>
      </dgm:prSet>
      <dgm:spPr/>
    </dgm:pt>
    <dgm:pt modelId="{B61FE348-5E69-4F39-A2B3-25AD7B6FA47C}" type="pres">
      <dgm:prSet presAssocID="{3B5B8723-28DD-4FF6-886A-FB81CF554128}" presName="childShp" presStyleLbl="bgAccFollowNode1" presStyleIdx="2" presStyleCnt="4">
        <dgm:presLayoutVars>
          <dgm:bulletEnabled val="1"/>
        </dgm:presLayoutVars>
      </dgm:prSet>
      <dgm:spPr/>
    </dgm:pt>
    <dgm:pt modelId="{2C3DE0EC-3664-421C-8290-782F9C91F983}" type="pres">
      <dgm:prSet presAssocID="{9F580F3A-60D2-4E42-AECF-1F620971785B}" presName="spacing" presStyleCnt="0"/>
      <dgm:spPr/>
    </dgm:pt>
    <dgm:pt modelId="{AF490F7F-FAF7-4479-83FD-D9E9E4127247}" type="pres">
      <dgm:prSet presAssocID="{CE1CD5B9-B3CF-485F-8F63-D2737E2FAAB8}" presName="linNode" presStyleCnt="0"/>
      <dgm:spPr/>
    </dgm:pt>
    <dgm:pt modelId="{FA905A31-CF8D-4FAE-B079-7461C077D378}" type="pres">
      <dgm:prSet presAssocID="{CE1CD5B9-B3CF-485F-8F63-D2737E2FAAB8}" presName="parentShp" presStyleLbl="node1" presStyleIdx="3" presStyleCnt="4">
        <dgm:presLayoutVars>
          <dgm:bulletEnabled val="1"/>
        </dgm:presLayoutVars>
      </dgm:prSet>
      <dgm:spPr/>
    </dgm:pt>
    <dgm:pt modelId="{F1BA366C-028A-4656-A097-0E3F2FE78E70}" type="pres">
      <dgm:prSet presAssocID="{CE1CD5B9-B3CF-485F-8F63-D2737E2FAAB8}" presName="childShp" presStyleLbl="bgAccFollowNode1" presStyleIdx="3" presStyleCnt="4">
        <dgm:presLayoutVars>
          <dgm:bulletEnabled val="1"/>
        </dgm:presLayoutVars>
      </dgm:prSet>
      <dgm:spPr/>
    </dgm:pt>
  </dgm:ptLst>
  <dgm:cxnLst>
    <dgm:cxn modelId="{F1E2FA02-4F4E-46A7-A6D5-038864E92BD8}" srcId="{18E4D7E7-81A6-4F4C-99C1-50889C0C24AD}" destId="{3387DCD2-8AA8-4EF7-9171-9C35CD92C8BB}" srcOrd="2" destOrd="0" parTransId="{396A2CD8-F300-436F-A48A-C58E96D6C3A5}" sibTransId="{AC7235C0-F4ED-4D1E-91AC-CEF8E6B3F823}"/>
    <dgm:cxn modelId="{FFD38F06-AD55-4D34-8D8F-55FF586D3762}" srcId="{51EC97AA-FC63-4F66-9595-A6A903ADBD8D}" destId="{E01A930F-2D09-4249-91C2-13122AB5047F}" srcOrd="2" destOrd="0" parTransId="{998D7EF4-ECA8-49D9-AF6A-5459622F16B6}" sibTransId="{0464B584-75FE-47D1-9BE0-FEAA36625E68}"/>
    <dgm:cxn modelId="{76DB1109-286E-4B90-84F4-5AE1B36B3EDD}" type="presOf" srcId="{E3DC548F-C635-47C1-BA05-2354BBEDC1DC}" destId="{F1BA366C-028A-4656-A097-0E3F2FE78E70}" srcOrd="0" destOrd="0" presId="urn:microsoft.com/office/officeart/2005/8/layout/vList6"/>
    <dgm:cxn modelId="{84FF2813-6077-460E-A804-B0FB5AEC79C1}" type="presOf" srcId="{B6A9646D-2D3A-4D1C-85CC-5E322C46460D}" destId="{B61FE348-5E69-4F39-A2B3-25AD7B6FA47C}" srcOrd="0" destOrd="6" presId="urn:microsoft.com/office/officeart/2005/8/layout/vList6"/>
    <dgm:cxn modelId="{7F19C21B-E703-4817-A97D-02E600FE0CE7}" srcId="{3B5B8723-28DD-4FF6-886A-FB81CF554128}" destId="{16A670D8-EBB5-4CE4-A056-74ECD5062B3F}" srcOrd="2" destOrd="0" parTransId="{A4A64675-5B4C-4B0F-B0B8-E51BDF989BCB}" sibTransId="{6F81E3D0-56A2-4AF2-9DF2-C28C5A8ECE25}"/>
    <dgm:cxn modelId="{D4FB6D1E-130D-484F-8B25-B44ED27F628B}" type="presOf" srcId="{16A670D8-EBB5-4CE4-A056-74ECD5062B3F}" destId="{B61FE348-5E69-4F39-A2B3-25AD7B6FA47C}" srcOrd="0" destOrd="4" presId="urn:microsoft.com/office/officeart/2005/8/layout/vList6"/>
    <dgm:cxn modelId="{F3B44D30-9550-47D4-A33C-192A7884DF9E}" type="presOf" srcId="{E660CE5B-C223-4690-8147-9233EB8B1ED8}" destId="{75B61B7C-A026-4E4A-A64E-299E57A3A350}" srcOrd="0" destOrd="2" presId="urn:microsoft.com/office/officeart/2005/8/layout/vList6"/>
    <dgm:cxn modelId="{07F1A434-DC9A-47D0-BB3F-D169487482A2}" srcId="{D65ACC0B-7675-41EF-978E-30AD8012B582}" destId="{3B5B8723-28DD-4FF6-886A-FB81CF554128}" srcOrd="2" destOrd="0" parTransId="{CBB8E19A-D4D7-4402-81CC-8EB068021E14}" sibTransId="{9F580F3A-60D2-4E42-AECF-1F620971785B}"/>
    <dgm:cxn modelId="{AA01D439-5754-4F88-9164-B75BEE781D50}" type="presOf" srcId="{6A1A4C65-4E54-4EE8-91EA-53EC91192FD4}" destId="{B61FE348-5E69-4F39-A2B3-25AD7B6FA47C}" srcOrd="0" destOrd="2" presId="urn:microsoft.com/office/officeart/2005/8/layout/vList6"/>
    <dgm:cxn modelId="{1A22723A-03D7-4104-9F25-8C3C0739D17E}" srcId="{51EC97AA-FC63-4F66-9595-A6A903ADBD8D}" destId="{E660CE5B-C223-4690-8147-9233EB8B1ED8}" srcOrd="1" destOrd="0" parTransId="{6B026B3D-C488-4D8A-BABE-550C503B156D}" sibTransId="{7EBE31AF-4B4F-475F-9053-E14AF194D759}"/>
    <dgm:cxn modelId="{9CCC2E5C-07AC-46F6-ABD1-3E69EF911E8B}" srcId="{0BF1CAB9-9E60-4E44-A7CF-761F84D1518C}" destId="{51EC97AA-FC63-4F66-9595-A6A903ADBD8D}" srcOrd="0" destOrd="0" parTransId="{97F6A678-478E-4AC8-BBF8-556099875009}" sibTransId="{242E02EA-9C93-4480-80AD-5F063DA4CFFF}"/>
    <dgm:cxn modelId="{15DD7E5C-FF08-4C38-98C9-81B99D5D8831}" srcId="{0BF1CAB9-9E60-4E44-A7CF-761F84D1518C}" destId="{FA03E3AF-8471-43B7-B15C-35465B4E12C4}" srcOrd="1" destOrd="0" parTransId="{6991D8B9-4D72-43EA-B5B1-99A6A2CE0092}" sibTransId="{F4654677-A492-433A-9005-4568CB044D9F}"/>
    <dgm:cxn modelId="{BAC9595F-5F4E-4D30-87FF-A026087D650B}" type="presOf" srcId="{7F5B94AB-B1A6-48E9-8E63-8A4E0714D96A}" destId="{F1BA366C-028A-4656-A097-0E3F2FE78E70}" srcOrd="0" destOrd="3" presId="urn:microsoft.com/office/officeart/2005/8/layout/vList6"/>
    <dgm:cxn modelId="{379B7B60-15EA-48EC-A6ED-4F15492041C0}" srcId="{CE1CD5B9-B3CF-485F-8F63-D2737E2FAAB8}" destId="{E3DC548F-C635-47C1-BA05-2354BBEDC1DC}" srcOrd="0" destOrd="0" parTransId="{39F369B0-86B0-4C4E-B759-5EC4D6EC9817}" sibTransId="{CFD4A0A1-B6C2-4F6B-A8B0-4B0F39D6C2C6}"/>
    <dgm:cxn modelId="{B5CBD360-5587-4BC7-8FCD-DC0441D89E69}" type="presOf" srcId="{A98A5762-609D-45BE-AC18-746B8E4EDE0E}" destId="{75B61B7C-A026-4E4A-A64E-299E57A3A350}" srcOrd="0" destOrd="1" presId="urn:microsoft.com/office/officeart/2005/8/layout/vList6"/>
    <dgm:cxn modelId="{FF300461-1562-46DF-AFD1-F0C7B5C8533D}" type="presOf" srcId="{0BF1CAB9-9E60-4E44-A7CF-761F84D1518C}" destId="{C7C9F9D9-060C-4132-986F-D48094652949}" srcOrd="0" destOrd="0" presId="urn:microsoft.com/office/officeart/2005/8/layout/vList6"/>
    <dgm:cxn modelId="{504FD062-0E73-4386-8D1C-582FDC28FBA4}" srcId="{CE1CD5B9-B3CF-485F-8F63-D2737E2FAAB8}" destId="{7F5B94AB-B1A6-48E9-8E63-8A4E0714D96A}" srcOrd="3" destOrd="0" parTransId="{FE8789A1-EEE1-40D5-BAC0-EEF5E3F389D6}" sibTransId="{8B7EAD5F-2AD0-434D-84FD-F550D07F9A1D}"/>
    <dgm:cxn modelId="{D5B67F43-8B13-409E-962A-73EB197044B2}" srcId="{D65ACC0B-7675-41EF-978E-30AD8012B582}" destId="{CE1CD5B9-B3CF-485F-8F63-D2737E2FAAB8}" srcOrd="3" destOrd="0" parTransId="{52159A67-3FBF-4532-99F4-132C1DD57F94}" sibTransId="{EE37C565-E0DC-4A31-B857-3A52E12ABC9D}"/>
    <dgm:cxn modelId="{FCEF0844-B620-4740-B91A-67EE0FED8119}" srcId="{CE1CD5B9-B3CF-485F-8F63-D2737E2FAAB8}" destId="{94CA3449-415F-4A75-B8E1-AEAD220E49D2}" srcOrd="4" destOrd="0" parTransId="{F6A889D5-B597-40E8-A20A-BF9756D289B2}" sibTransId="{0F65E057-9B6F-4BDF-9ECD-5C204678AD49}"/>
    <dgm:cxn modelId="{10250A64-F5D1-426C-9AA1-3400790E8353}" type="presOf" srcId="{FA03E3AF-8471-43B7-B15C-35465B4E12C4}" destId="{75B61B7C-A026-4E4A-A64E-299E57A3A350}" srcOrd="0" destOrd="6" presId="urn:microsoft.com/office/officeart/2005/8/layout/vList6"/>
    <dgm:cxn modelId="{7B9A2264-E2C4-492C-A8C7-7C84955AAFAF}" type="presOf" srcId="{FE1C6A07-EC2B-44E2-A9D8-ABF37F45DC8A}" destId="{B61FE348-5E69-4F39-A2B3-25AD7B6FA47C}" srcOrd="0" destOrd="7" presId="urn:microsoft.com/office/officeart/2005/8/layout/vList6"/>
    <dgm:cxn modelId="{E36E9666-8090-4F76-8B37-35EF69C063A4}" type="presOf" srcId="{E01A930F-2D09-4249-91C2-13122AB5047F}" destId="{75B61B7C-A026-4E4A-A64E-299E57A3A350}" srcOrd="0" destOrd="3" presId="urn:microsoft.com/office/officeart/2005/8/layout/vList6"/>
    <dgm:cxn modelId="{93029947-A71B-4220-9EA9-E12235708D4E}" type="presOf" srcId="{E372DF4F-79EE-4984-AF6C-03812DAFB0BB}" destId="{B61FE348-5E69-4F39-A2B3-25AD7B6FA47C}" srcOrd="0" destOrd="3" presId="urn:microsoft.com/office/officeart/2005/8/layout/vList6"/>
    <dgm:cxn modelId="{F63F7751-7BD6-46D1-A37D-AB322FC07C1C}" srcId="{D65ACC0B-7675-41EF-978E-30AD8012B582}" destId="{F22313D2-5218-4436-9662-0EBD75C1B16E}" srcOrd="0" destOrd="0" parTransId="{BD63D536-B624-45D9-B63B-28171BAC9906}" sibTransId="{7A8D0033-B2F2-4ACC-9EFF-1BCD05ED0989}"/>
    <dgm:cxn modelId="{383FCA72-414F-4824-B8B9-29CCE7D2AC15}" srcId="{F22313D2-5218-4436-9662-0EBD75C1B16E}" destId="{27B30576-AA56-4636-893A-50BB1C28DB5F}" srcOrd="0" destOrd="0" parTransId="{2097FED0-BC0A-4CFB-936E-6E97CD5DF115}" sibTransId="{B300922C-537E-4976-B54E-EA164174865B}"/>
    <dgm:cxn modelId="{7F67C977-6989-489C-BAD3-7994B1723088}" type="presOf" srcId="{F22313D2-5218-4436-9662-0EBD75C1B16E}" destId="{BF6F277C-401E-4F31-9121-3F0A01E2E488}" srcOrd="0" destOrd="0" presId="urn:microsoft.com/office/officeart/2005/8/layout/vList6"/>
    <dgm:cxn modelId="{A5E93379-2D06-4A15-B8D0-1D508109C936}" type="presOf" srcId="{FDF056DE-FE0B-41B1-AC88-17B99AA1E0B8}" destId="{75B61B7C-A026-4E4A-A64E-299E57A3A350}" srcOrd="0" destOrd="4" presId="urn:microsoft.com/office/officeart/2005/8/layout/vList6"/>
    <dgm:cxn modelId="{2ACBC479-6763-409F-9315-AC637DD9B36A}" type="presOf" srcId="{81C60774-91B9-4B9D-9E5F-59D1C67F07B5}" destId="{F1BA366C-028A-4656-A097-0E3F2FE78E70}" srcOrd="0" destOrd="1" presId="urn:microsoft.com/office/officeart/2005/8/layout/vList6"/>
    <dgm:cxn modelId="{EA0D5190-98A3-4D36-8776-D2C9F378B52A}" type="presOf" srcId="{94CA3449-415F-4A75-B8E1-AEAD220E49D2}" destId="{F1BA366C-028A-4656-A097-0E3F2FE78E70}" srcOrd="0" destOrd="4" presId="urn:microsoft.com/office/officeart/2005/8/layout/vList6"/>
    <dgm:cxn modelId="{C0221392-D2F6-4B83-B99D-AD7C57294F8A}" srcId="{D65ACC0B-7675-41EF-978E-30AD8012B582}" destId="{0BF1CAB9-9E60-4E44-A7CF-761F84D1518C}" srcOrd="1" destOrd="0" parTransId="{806580DA-7CD8-441E-90BB-58F22768B938}" sibTransId="{7AD611A1-5FF7-4418-867C-B25025A631E3}"/>
    <dgm:cxn modelId="{5C0CD192-0E87-4E06-9187-B0C340D5D6CE}" type="presOf" srcId="{A40ED54C-61E0-4605-82D6-F78BFA3F0578}" destId="{B61FE348-5E69-4F39-A2B3-25AD7B6FA47C}" srcOrd="0" destOrd="5" presId="urn:microsoft.com/office/officeart/2005/8/layout/vList6"/>
    <dgm:cxn modelId="{3EAC5799-51D0-4D11-B772-793444B00E4D}" type="presOf" srcId="{E39ADEB8-580D-4E77-9D50-7957C6890233}" destId="{F1BA366C-028A-4656-A097-0E3F2FE78E70}" srcOrd="0" destOrd="2" presId="urn:microsoft.com/office/officeart/2005/8/layout/vList6"/>
    <dgm:cxn modelId="{492E98A4-306F-4F69-96CD-CF89EECB9545}" srcId="{CE1CD5B9-B3CF-485F-8F63-D2737E2FAAB8}" destId="{81C60774-91B9-4B9D-9E5F-59D1C67F07B5}" srcOrd="1" destOrd="0" parTransId="{CFA6EAC7-272A-4D33-A791-E63284416F65}" sibTransId="{C710D009-09AC-41AE-B20D-66C3B99E34EF}"/>
    <dgm:cxn modelId="{D741CDA5-50C0-41CD-B485-1DF17D5B7777}" srcId="{18E4D7E7-81A6-4F4C-99C1-50889C0C24AD}" destId="{A6788B70-C81E-45C5-A21E-67B636ACB885}" srcOrd="1" destOrd="0" parTransId="{00D87E24-4648-49D0-B795-9198F02D38E2}" sibTransId="{1C9D5085-A377-46C4-9907-38574F4223FB}"/>
    <dgm:cxn modelId="{6434E6AD-0432-4C6C-BD81-EB0659F8C35A}" type="presOf" srcId="{27B30576-AA56-4636-893A-50BB1C28DB5F}" destId="{6DA9DCA7-6737-4A3B-93CF-251251F868AF}" srcOrd="0" destOrd="0" presId="urn:microsoft.com/office/officeart/2005/8/layout/vList6"/>
    <dgm:cxn modelId="{16D0C6AE-6748-42BB-B36D-3CA4D55A9D6D}" type="presOf" srcId="{A6788B70-C81E-45C5-A21E-67B636ACB885}" destId="{6DA9DCA7-6737-4A3B-93CF-251251F868AF}" srcOrd="0" destOrd="3" presId="urn:microsoft.com/office/officeart/2005/8/layout/vList6"/>
    <dgm:cxn modelId="{95658BAF-89C9-4B9E-93B8-BA74A7D56FCA}" type="presOf" srcId="{3B5B8723-28DD-4FF6-886A-FB81CF554128}" destId="{D6991110-777E-4734-A8CD-DC1E44C38F9A}" srcOrd="0" destOrd="0" presId="urn:microsoft.com/office/officeart/2005/8/layout/vList6"/>
    <dgm:cxn modelId="{006822B6-AD30-4428-8E5B-2FDB91E1E640}" type="presOf" srcId="{33FA8E71-4EEC-49CD-B15C-3E408B972ECA}" destId="{B61FE348-5E69-4F39-A2B3-25AD7B6FA47C}" srcOrd="0" destOrd="0" presId="urn:microsoft.com/office/officeart/2005/8/layout/vList6"/>
    <dgm:cxn modelId="{5D3AE0B6-2462-41D7-A155-4CEA4B99ABDA}" srcId="{F22313D2-5218-4436-9662-0EBD75C1B16E}" destId="{18E4D7E7-81A6-4F4C-99C1-50889C0C24AD}" srcOrd="1" destOrd="0" parTransId="{A774B1FF-368E-40A2-AFD4-B86739BCE2DD}" sibTransId="{2E908DC3-FABA-46B9-92EB-721428EDA202}"/>
    <dgm:cxn modelId="{FD2CEEBA-3D9B-463A-824C-357C9E768575}" srcId="{18E4D7E7-81A6-4F4C-99C1-50889C0C24AD}" destId="{52A2D5CF-4956-47ED-910B-18B5814A51B0}" srcOrd="0" destOrd="0" parTransId="{A6EE1E50-9693-4C4D-8D51-E969F7406E68}" sibTransId="{AC0F4E6F-7F87-43EA-9F24-536307068F10}"/>
    <dgm:cxn modelId="{AFAE2BC3-3824-4F18-9E05-EE4BBF1DE6EA}" srcId="{3B5B8723-28DD-4FF6-886A-FB81CF554128}" destId="{A40ED54C-61E0-4605-82D6-F78BFA3F0578}" srcOrd="3" destOrd="0" parTransId="{2664917B-FC84-4E43-A55A-99D4D9F92CCB}" sibTransId="{1B88C1B4-4568-4758-A657-ECF68877BE06}"/>
    <dgm:cxn modelId="{4DD0D9C3-7F3E-4900-97F8-900425663B9A}" type="presOf" srcId="{18E4D7E7-81A6-4F4C-99C1-50889C0C24AD}" destId="{6DA9DCA7-6737-4A3B-93CF-251251F868AF}" srcOrd="0" destOrd="1" presId="urn:microsoft.com/office/officeart/2005/8/layout/vList6"/>
    <dgm:cxn modelId="{146B6FC6-50C5-4CD2-8663-A4424E2A6CC3}" srcId="{51EC97AA-FC63-4F66-9595-A6A903ADBD8D}" destId="{A98A5762-609D-45BE-AC18-746B8E4EDE0E}" srcOrd="0" destOrd="0" parTransId="{3E839892-3CB1-43F0-9EC5-689C8641156F}" sibTransId="{84A34E9E-5DF7-4F79-A70D-0304AC75F5AF}"/>
    <dgm:cxn modelId="{1C1C1FCD-C320-44AD-A0FC-3D42C25AB809}" type="presOf" srcId="{D65ACC0B-7675-41EF-978E-30AD8012B582}" destId="{85924617-B9A0-49CA-8355-0B6EBA7CA037}" srcOrd="0" destOrd="0" presId="urn:microsoft.com/office/officeart/2005/8/layout/vList6"/>
    <dgm:cxn modelId="{C004D8D1-08DB-4998-9ADD-FCA1B01721BE}" srcId="{3B5B8723-28DD-4FF6-886A-FB81CF554128}" destId="{E372DF4F-79EE-4984-AF6C-03812DAFB0BB}" srcOrd="1" destOrd="0" parTransId="{291DAE65-7C51-433A-858E-4694B0E4622B}" sibTransId="{3BAF2766-BB06-48E7-ADD2-7FE19E84CFBF}"/>
    <dgm:cxn modelId="{0C4154D3-0F9F-4B63-BFDB-B06521A450E3}" srcId="{51EC97AA-FC63-4F66-9595-A6A903ADBD8D}" destId="{FDF056DE-FE0B-41B1-AC88-17B99AA1E0B8}" srcOrd="3" destOrd="0" parTransId="{041FFF2C-9161-458F-9032-88C950221B87}" sibTransId="{4D30FEDA-FAC7-4FDA-98AB-7769386EC4B2}"/>
    <dgm:cxn modelId="{4E35F1D4-C16D-46E8-988C-EB42E72192F5}" srcId="{FDF056DE-FE0B-41B1-AC88-17B99AA1E0B8}" destId="{FBCF6888-E865-4BDF-B28C-837BA39486BC}" srcOrd="0" destOrd="0" parTransId="{8EB62C92-D97B-49FD-8C02-E1C21739148D}" sibTransId="{E97DAD87-8599-4862-B323-523C5DA06F00}"/>
    <dgm:cxn modelId="{D5CB1BD7-06E8-46D9-AD97-85D3085CA034}" srcId="{33FA8E71-4EEC-49CD-B15C-3E408B972ECA}" destId="{55B157F0-DDF0-482E-A3E3-C64EDCE4ABEA}" srcOrd="0" destOrd="0" parTransId="{BCDAD182-E6EE-422C-8493-C422C6BF7F41}" sibTransId="{D5277E96-2033-4201-9D0D-2D0FED770781}"/>
    <dgm:cxn modelId="{EFCAFDD8-EBB0-4847-AAE4-4A1D9F823F8B}" srcId="{3B5B8723-28DD-4FF6-886A-FB81CF554128}" destId="{33FA8E71-4EEC-49CD-B15C-3E408B972ECA}" srcOrd="0" destOrd="0" parTransId="{EEC92800-0C9A-4DEB-88C1-62701E4E8B3A}" sibTransId="{720289EA-FD06-49AA-A882-C25E4764A227}"/>
    <dgm:cxn modelId="{C0133CDF-EDB7-4C40-8F9C-90E498279A89}" srcId="{CE1CD5B9-B3CF-485F-8F63-D2737E2FAAB8}" destId="{E39ADEB8-580D-4E77-9D50-7957C6890233}" srcOrd="2" destOrd="0" parTransId="{62C7A607-E2C9-4C79-9D9C-7F1F701BE087}" sibTransId="{7E523FAF-B46C-4635-924F-3E155DDA2C92}"/>
    <dgm:cxn modelId="{5D8B39E0-458A-421C-B1C8-D60BAAAB1EF8}" type="presOf" srcId="{CE1CD5B9-B3CF-485F-8F63-D2737E2FAAB8}" destId="{FA905A31-CF8D-4FAE-B079-7461C077D378}" srcOrd="0" destOrd="0" presId="urn:microsoft.com/office/officeart/2005/8/layout/vList6"/>
    <dgm:cxn modelId="{DC1F58E1-7472-4F33-B2F4-F3B4E1F9CA99}" type="presOf" srcId="{52A2D5CF-4956-47ED-910B-18B5814A51B0}" destId="{6DA9DCA7-6737-4A3B-93CF-251251F868AF}" srcOrd="0" destOrd="2" presId="urn:microsoft.com/office/officeart/2005/8/layout/vList6"/>
    <dgm:cxn modelId="{F1B313E4-6023-4F51-B7D5-1DBA1378B80E}" srcId="{3B5B8723-28DD-4FF6-886A-FB81CF554128}" destId="{B6A9646D-2D3A-4D1C-85CC-5E322C46460D}" srcOrd="4" destOrd="0" parTransId="{856E1AE3-B1EB-43B0-8377-F680656E4F10}" sibTransId="{EEBD6CD0-D871-4B16-A63E-BE95ABD0F81D}"/>
    <dgm:cxn modelId="{39B916E8-31E3-4B46-9CE7-49F194BC998F}" type="presOf" srcId="{3387DCD2-8AA8-4EF7-9171-9C35CD92C8BB}" destId="{6DA9DCA7-6737-4A3B-93CF-251251F868AF}" srcOrd="0" destOrd="4" presId="urn:microsoft.com/office/officeart/2005/8/layout/vList6"/>
    <dgm:cxn modelId="{4B4A24F0-EAD5-4CBE-86C4-09E5C3928D86}" srcId="{3B5B8723-28DD-4FF6-886A-FB81CF554128}" destId="{FE1C6A07-EC2B-44E2-A9D8-ABF37F45DC8A}" srcOrd="5" destOrd="0" parTransId="{8581E277-977C-4EEF-9CA9-491571EB1495}" sibTransId="{3C61D124-A83F-47BC-991E-6640050A1EFF}"/>
    <dgm:cxn modelId="{EF1696F1-FB2F-4AFD-8669-C86FE45C0110}" srcId="{33FA8E71-4EEC-49CD-B15C-3E408B972ECA}" destId="{6A1A4C65-4E54-4EE8-91EA-53EC91192FD4}" srcOrd="1" destOrd="0" parTransId="{34A14244-6E28-4F5C-8DEE-67B49B0127DE}" sibTransId="{DDE103D2-776B-4BBB-8BC0-6888B35154F8}"/>
    <dgm:cxn modelId="{6A57A9F8-854A-4EDB-9975-A503EC578627}" type="presOf" srcId="{51EC97AA-FC63-4F66-9595-A6A903ADBD8D}" destId="{75B61B7C-A026-4E4A-A64E-299E57A3A350}" srcOrd="0" destOrd="0" presId="urn:microsoft.com/office/officeart/2005/8/layout/vList6"/>
    <dgm:cxn modelId="{4B7806FC-A05E-433A-B23E-8C23B4CB6C52}" type="presOf" srcId="{FBCF6888-E865-4BDF-B28C-837BA39486BC}" destId="{75B61B7C-A026-4E4A-A64E-299E57A3A350}" srcOrd="0" destOrd="5" presId="urn:microsoft.com/office/officeart/2005/8/layout/vList6"/>
    <dgm:cxn modelId="{F10073FE-2B6A-498C-8AE2-5607674C829C}" type="presOf" srcId="{55B157F0-DDF0-482E-A3E3-C64EDCE4ABEA}" destId="{B61FE348-5E69-4F39-A2B3-25AD7B6FA47C}" srcOrd="0" destOrd="1" presId="urn:microsoft.com/office/officeart/2005/8/layout/vList6"/>
    <dgm:cxn modelId="{25B69A8A-2B79-43EC-9D80-44590FAE9FD2}" type="presParOf" srcId="{85924617-B9A0-49CA-8355-0B6EBA7CA037}" destId="{434267C6-8F9E-4097-B10B-C2260CABC27F}" srcOrd="0" destOrd="0" presId="urn:microsoft.com/office/officeart/2005/8/layout/vList6"/>
    <dgm:cxn modelId="{A52BD80B-86AE-430F-9AD2-A6A14F6BDA6E}" type="presParOf" srcId="{434267C6-8F9E-4097-B10B-C2260CABC27F}" destId="{BF6F277C-401E-4F31-9121-3F0A01E2E488}" srcOrd="0" destOrd="0" presId="urn:microsoft.com/office/officeart/2005/8/layout/vList6"/>
    <dgm:cxn modelId="{44F5D927-E8D1-4128-BC0D-A80C89248B2D}" type="presParOf" srcId="{434267C6-8F9E-4097-B10B-C2260CABC27F}" destId="{6DA9DCA7-6737-4A3B-93CF-251251F868AF}" srcOrd="1" destOrd="0" presId="urn:microsoft.com/office/officeart/2005/8/layout/vList6"/>
    <dgm:cxn modelId="{0CD1692E-FDB0-43A8-A88E-D12D1CC44A59}" type="presParOf" srcId="{85924617-B9A0-49CA-8355-0B6EBA7CA037}" destId="{3F292C6C-A101-4D00-A40F-F0FEB127CC2D}" srcOrd="1" destOrd="0" presId="urn:microsoft.com/office/officeart/2005/8/layout/vList6"/>
    <dgm:cxn modelId="{009D7DC2-BC17-4237-A011-4DCA439D64D9}" type="presParOf" srcId="{85924617-B9A0-49CA-8355-0B6EBA7CA037}" destId="{5B1C813C-EFB7-483B-B685-082C04108928}" srcOrd="2" destOrd="0" presId="urn:microsoft.com/office/officeart/2005/8/layout/vList6"/>
    <dgm:cxn modelId="{F04E077F-4F2E-41D1-A986-DAEEBC90A6C3}" type="presParOf" srcId="{5B1C813C-EFB7-483B-B685-082C04108928}" destId="{C7C9F9D9-060C-4132-986F-D48094652949}" srcOrd="0" destOrd="0" presId="urn:microsoft.com/office/officeart/2005/8/layout/vList6"/>
    <dgm:cxn modelId="{219B1076-2A5E-4AC1-833E-1DFA80B0ED6F}" type="presParOf" srcId="{5B1C813C-EFB7-483B-B685-082C04108928}" destId="{75B61B7C-A026-4E4A-A64E-299E57A3A350}" srcOrd="1" destOrd="0" presId="urn:microsoft.com/office/officeart/2005/8/layout/vList6"/>
    <dgm:cxn modelId="{DB6CFCB2-4147-4580-AC29-AC5057EB2B00}" type="presParOf" srcId="{85924617-B9A0-49CA-8355-0B6EBA7CA037}" destId="{1943CEDE-A94B-42B6-BAD7-C7B5841AB1BE}" srcOrd="3" destOrd="0" presId="urn:microsoft.com/office/officeart/2005/8/layout/vList6"/>
    <dgm:cxn modelId="{5721AB3B-AE8C-437F-BC77-6EDC1B9501D9}" type="presParOf" srcId="{85924617-B9A0-49CA-8355-0B6EBA7CA037}" destId="{8DEB0C49-8971-4B86-BF35-40A508391DDE}" srcOrd="4" destOrd="0" presId="urn:microsoft.com/office/officeart/2005/8/layout/vList6"/>
    <dgm:cxn modelId="{0EF9B561-588A-4F18-B8DC-CC6632F588E9}" type="presParOf" srcId="{8DEB0C49-8971-4B86-BF35-40A508391DDE}" destId="{D6991110-777E-4734-A8CD-DC1E44C38F9A}" srcOrd="0" destOrd="0" presId="urn:microsoft.com/office/officeart/2005/8/layout/vList6"/>
    <dgm:cxn modelId="{1D8DB967-A7DF-4F9C-B818-275A2801ACCE}" type="presParOf" srcId="{8DEB0C49-8971-4B86-BF35-40A508391DDE}" destId="{B61FE348-5E69-4F39-A2B3-25AD7B6FA47C}" srcOrd="1" destOrd="0" presId="urn:microsoft.com/office/officeart/2005/8/layout/vList6"/>
    <dgm:cxn modelId="{9619BF19-FF06-446D-9B90-FEBFC41BC2F7}" type="presParOf" srcId="{85924617-B9A0-49CA-8355-0B6EBA7CA037}" destId="{2C3DE0EC-3664-421C-8290-782F9C91F983}" srcOrd="5" destOrd="0" presId="urn:microsoft.com/office/officeart/2005/8/layout/vList6"/>
    <dgm:cxn modelId="{AF249987-4BF2-427D-A62D-B84FFA66A8F2}" type="presParOf" srcId="{85924617-B9A0-49CA-8355-0B6EBA7CA037}" destId="{AF490F7F-FAF7-4479-83FD-D9E9E4127247}" srcOrd="6" destOrd="0" presId="urn:microsoft.com/office/officeart/2005/8/layout/vList6"/>
    <dgm:cxn modelId="{EB65AEDC-4B2E-4115-B180-5E1E2A634AFC}" type="presParOf" srcId="{AF490F7F-FAF7-4479-83FD-D9E9E4127247}" destId="{FA905A31-CF8D-4FAE-B079-7461C077D378}" srcOrd="0" destOrd="0" presId="urn:microsoft.com/office/officeart/2005/8/layout/vList6"/>
    <dgm:cxn modelId="{0EFAFD41-9EB2-42CB-BC1B-7CA343AD1228}" type="presParOf" srcId="{AF490F7F-FAF7-4479-83FD-D9E9E4127247}" destId="{F1BA366C-028A-4656-A097-0E3F2FE78E7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8BF2D-6FA7-4E53-A622-B030FA0316D7}">
      <dsp:nvSpPr>
        <dsp:cNvPr id="0" name=""/>
        <dsp:cNvSpPr/>
      </dsp:nvSpPr>
      <dsp:spPr>
        <a:xfrm>
          <a:off x="2386710" y="646782"/>
          <a:ext cx="1506850" cy="1242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300" kern="1200" dirty="0"/>
            <a:t>PRR introduction presentation at Country Call</a:t>
          </a:r>
        </a:p>
      </dsp:txBody>
      <dsp:txXfrm>
        <a:off x="2415311" y="675383"/>
        <a:ext cx="1449648" cy="919312"/>
      </dsp:txXfrm>
    </dsp:sp>
    <dsp:sp modelId="{F19ACCEB-DD93-4D61-B9AF-F59C008DBD74}">
      <dsp:nvSpPr>
        <dsp:cNvPr id="0" name=""/>
        <dsp:cNvSpPr/>
      </dsp:nvSpPr>
      <dsp:spPr>
        <a:xfrm>
          <a:off x="3104920" y="480911"/>
          <a:ext cx="2344103" cy="2344103"/>
        </a:xfrm>
        <a:prstGeom prst="leftCircularArrow">
          <a:avLst>
            <a:gd name="adj1" fmla="val 6045"/>
            <a:gd name="adj2" fmla="val 798863"/>
            <a:gd name="adj3" fmla="val 2574374"/>
            <a:gd name="adj4" fmla="val 9024489"/>
            <a:gd name="adj5" fmla="val 705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FBC64-4F0C-4DF2-A33C-FB6B2361926C}">
      <dsp:nvSpPr>
        <dsp:cNvPr id="0" name=""/>
        <dsp:cNvSpPr/>
      </dsp:nvSpPr>
      <dsp:spPr>
        <a:xfrm>
          <a:off x="2721566" y="1623296"/>
          <a:ext cx="1339422" cy="532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Completed in May 2020</a:t>
          </a:r>
        </a:p>
      </dsp:txBody>
      <dsp:txXfrm>
        <a:off x="2737167" y="1638897"/>
        <a:ext cx="1308220" cy="501442"/>
      </dsp:txXfrm>
    </dsp:sp>
    <dsp:sp modelId="{EB29DA74-B735-4992-BD9B-F3ECEB08DCA0}">
      <dsp:nvSpPr>
        <dsp:cNvPr id="0" name=""/>
        <dsp:cNvSpPr/>
      </dsp:nvSpPr>
      <dsp:spPr>
        <a:xfrm>
          <a:off x="4735726" y="646782"/>
          <a:ext cx="1506850" cy="1242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300" kern="1200" dirty="0"/>
            <a:t>CLM TEAMS Channel Set Up and Invitation to CLMs </a:t>
          </a:r>
        </a:p>
      </dsp:txBody>
      <dsp:txXfrm>
        <a:off x="4764327" y="941705"/>
        <a:ext cx="1449648" cy="919312"/>
      </dsp:txXfrm>
    </dsp:sp>
    <dsp:sp modelId="{EF72ADEC-1EB6-4189-9FBD-153F5DA79104}">
      <dsp:nvSpPr>
        <dsp:cNvPr id="0" name=""/>
        <dsp:cNvSpPr/>
      </dsp:nvSpPr>
      <dsp:spPr>
        <a:xfrm>
          <a:off x="5441379" y="-337344"/>
          <a:ext cx="2536645" cy="2536645"/>
        </a:xfrm>
        <a:prstGeom prst="circularArrow">
          <a:avLst>
            <a:gd name="adj1" fmla="val 5586"/>
            <a:gd name="adj2" fmla="val 729604"/>
            <a:gd name="adj3" fmla="val 19094885"/>
            <a:gd name="adj4" fmla="val 12575511"/>
            <a:gd name="adj5" fmla="val 651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B5545B-54C0-4A27-90E7-8D98B9774B4E}">
      <dsp:nvSpPr>
        <dsp:cNvPr id="0" name=""/>
        <dsp:cNvSpPr/>
      </dsp:nvSpPr>
      <dsp:spPr>
        <a:xfrm>
          <a:off x="5070582" y="380460"/>
          <a:ext cx="1339422" cy="532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Completed in May 2020</a:t>
          </a:r>
        </a:p>
      </dsp:txBody>
      <dsp:txXfrm>
        <a:off x="5086183" y="396061"/>
        <a:ext cx="1308220" cy="501442"/>
      </dsp:txXfrm>
    </dsp:sp>
    <dsp:sp modelId="{B5ABD8BD-446D-488E-8DFA-1FF55CD3D441}">
      <dsp:nvSpPr>
        <dsp:cNvPr id="0" name=""/>
        <dsp:cNvSpPr/>
      </dsp:nvSpPr>
      <dsp:spPr>
        <a:xfrm>
          <a:off x="7084742" y="646782"/>
          <a:ext cx="1506850" cy="1242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300" kern="1200" dirty="0"/>
            <a:t>CLM’s selection of materials via PRR Materials Tracker</a:t>
          </a:r>
        </a:p>
      </dsp:txBody>
      <dsp:txXfrm>
        <a:off x="7113343" y="675383"/>
        <a:ext cx="1449648" cy="919312"/>
      </dsp:txXfrm>
    </dsp:sp>
    <dsp:sp modelId="{627D03CC-ABD7-497B-9279-BDC9B7FB93AF}">
      <dsp:nvSpPr>
        <dsp:cNvPr id="0" name=""/>
        <dsp:cNvSpPr/>
      </dsp:nvSpPr>
      <dsp:spPr>
        <a:xfrm>
          <a:off x="7802952" y="480911"/>
          <a:ext cx="2344103" cy="2344103"/>
        </a:xfrm>
        <a:prstGeom prst="leftCircularArrow">
          <a:avLst>
            <a:gd name="adj1" fmla="val 6045"/>
            <a:gd name="adj2" fmla="val 798863"/>
            <a:gd name="adj3" fmla="val 2574374"/>
            <a:gd name="adj4" fmla="val 9024489"/>
            <a:gd name="adj5" fmla="val 705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D4E4F-B44C-40DA-85F5-00C1EF37B82D}">
      <dsp:nvSpPr>
        <dsp:cNvPr id="0" name=""/>
        <dsp:cNvSpPr/>
      </dsp:nvSpPr>
      <dsp:spPr>
        <a:xfrm>
          <a:off x="7419597" y="1623296"/>
          <a:ext cx="1339422" cy="532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Completed in June 2020</a:t>
          </a:r>
        </a:p>
      </dsp:txBody>
      <dsp:txXfrm>
        <a:off x="7435198" y="1638897"/>
        <a:ext cx="1308220" cy="501442"/>
      </dsp:txXfrm>
    </dsp:sp>
    <dsp:sp modelId="{27A67BE5-D5B2-4FFB-8A4F-A1CAAE911E28}">
      <dsp:nvSpPr>
        <dsp:cNvPr id="0" name=""/>
        <dsp:cNvSpPr/>
      </dsp:nvSpPr>
      <dsp:spPr>
        <a:xfrm>
          <a:off x="9433757" y="646782"/>
          <a:ext cx="1506850" cy="1242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300" kern="1200" dirty="0"/>
            <a:t>PRR to provide CLM Translation Process Training</a:t>
          </a:r>
        </a:p>
      </dsp:txBody>
      <dsp:txXfrm>
        <a:off x="9462358" y="941705"/>
        <a:ext cx="1449648" cy="919312"/>
      </dsp:txXfrm>
    </dsp:sp>
    <dsp:sp modelId="{55223F22-37EC-4944-A97E-005C581593E4}">
      <dsp:nvSpPr>
        <dsp:cNvPr id="0" name=""/>
        <dsp:cNvSpPr/>
      </dsp:nvSpPr>
      <dsp:spPr>
        <a:xfrm>
          <a:off x="9768613" y="380460"/>
          <a:ext cx="1339422" cy="532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Confirmed Aug 5th</a:t>
          </a:r>
        </a:p>
      </dsp:txBody>
      <dsp:txXfrm>
        <a:off x="9784214" y="396061"/>
        <a:ext cx="1308220" cy="5014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9DCA7-6737-4A3B-93CF-251251F868AF}">
      <dsp:nvSpPr>
        <dsp:cNvPr id="0" name=""/>
        <dsp:cNvSpPr/>
      </dsp:nvSpPr>
      <dsp:spPr>
        <a:xfrm>
          <a:off x="4319905" y="1392"/>
          <a:ext cx="6479857" cy="11046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Agree on scope of work</a:t>
          </a: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Discuss budget needs</a:t>
          </a:r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Current approved budget for R&amp;R</a:t>
          </a:r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Require additional Governance approval</a:t>
          </a:r>
        </a:p>
        <a:p>
          <a:pPr marL="0" lvl="2" indent="13716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</dsp:txBody>
      <dsp:txXfrm>
        <a:off x="4319905" y="139479"/>
        <a:ext cx="6065596" cy="828521"/>
      </dsp:txXfrm>
    </dsp:sp>
    <dsp:sp modelId="{BF6F277C-401E-4F31-9121-3F0A01E2E488}">
      <dsp:nvSpPr>
        <dsp:cNvPr id="0" name=""/>
        <dsp:cNvSpPr/>
      </dsp:nvSpPr>
      <dsp:spPr>
        <a:xfrm>
          <a:off x="0" y="1392"/>
          <a:ext cx="4319905" cy="11046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Arial Narrow" panose="020B0606020202030204" pitchFamily="34" charset="0"/>
            </a:rPr>
            <a:t>Study Team Agreement on R&amp;R Strategies</a:t>
          </a:r>
        </a:p>
      </dsp:txBody>
      <dsp:txXfrm>
        <a:off x="53927" y="55319"/>
        <a:ext cx="4212051" cy="996841"/>
      </dsp:txXfrm>
    </dsp:sp>
    <dsp:sp modelId="{75B61B7C-A026-4E4A-A64E-299E57A3A350}">
      <dsp:nvSpPr>
        <dsp:cNvPr id="0" name=""/>
        <dsp:cNvSpPr/>
      </dsp:nvSpPr>
      <dsp:spPr>
        <a:xfrm>
          <a:off x="4319905" y="1216557"/>
          <a:ext cx="6479857" cy="11046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Execute RFP with agreed suppliers</a:t>
          </a:r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Conduct bid defense meetings</a:t>
          </a:r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Confirm supplier selection</a:t>
          </a:r>
        </a:p>
        <a:p>
          <a:pPr marL="228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Conduct KOM/Execute supplier engagement</a:t>
          </a:r>
        </a:p>
        <a:p>
          <a:pPr marL="13716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  <a:p>
          <a:pPr marL="857250" lvl="3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latin typeface="Arial Narrow" panose="020B0606020202030204" pitchFamily="34" charset="0"/>
          </a:endParaRP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</dsp:txBody>
      <dsp:txXfrm>
        <a:off x="4319905" y="1354644"/>
        <a:ext cx="6065596" cy="828521"/>
      </dsp:txXfrm>
    </dsp:sp>
    <dsp:sp modelId="{C7C9F9D9-060C-4132-986F-D48094652949}">
      <dsp:nvSpPr>
        <dsp:cNvPr id="0" name=""/>
        <dsp:cNvSpPr/>
      </dsp:nvSpPr>
      <dsp:spPr>
        <a:xfrm>
          <a:off x="0" y="1216557"/>
          <a:ext cx="4319905" cy="11046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Arial Narrow" panose="020B0606020202030204" pitchFamily="34" charset="0"/>
            </a:rPr>
            <a:t>Supplier Outreach (as applicable)</a:t>
          </a:r>
        </a:p>
      </dsp:txBody>
      <dsp:txXfrm>
        <a:off x="53927" y="1270484"/>
        <a:ext cx="4212051" cy="996841"/>
      </dsp:txXfrm>
    </dsp:sp>
    <dsp:sp modelId="{B61FE348-5E69-4F39-A2B3-25AD7B6FA47C}">
      <dsp:nvSpPr>
        <dsp:cNvPr id="0" name=""/>
        <dsp:cNvSpPr/>
      </dsp:nvSpPr>
      <dsp:spPr>
        <a:xfrm>
          <a:off x="4319905" y="2431722"/>
          <a:ext cx="6479857" cy="11046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Development of core English documents</a:t>
          </a:r>
        </a:p>
        <a:p>
          <a:pPr marL="1143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Timelines for development/review</a:t>
          </a:r>
        </a:p>
        <a:p>
          <a:pPr marL="114300" lvl="2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  <a:p>
          <a:pPr marL="0" lvl="1" indent="13716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  <a:p>
          <a:pPr marL="285750" lvl="1" indent="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latin typeface="Arial Narrow" panose="020B0606020202030204" pitchFamily="34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</dsp:txBody>
      <dsp:txXfrm>
        <a:off x="4319905" y="2569809"/>
        <a:ext cx="6065596" cy="828521"/>
      </dsp:txXfrm>
    </dsp:sp>
    <dsp:sp modelId="{D6991110-777E-4734-A8CD-DC1E44C38F9A}">
      <dsp:nvSpPr>
        <dsp:cNvPr id="0" name=""/>
        <dsp:cNvSpPr/>
      </dsp:nvSpPr>
      <dsp:spPr>
        <a:xfrm>
          <a:off x="0" y="2431722"/>
          <a:ext cx="4319905" cy="11046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Arial Narrow" panose="020B0606020202030204" pitchFamily="34" charset="0"/>
            </a:rPr>
            <a:t>R&amp;R Material/Tactic Development</a:t>
          </a:r>
        </a:p>
      </dsp:txBody>
      <dsp:txXfrm>
        <a:off x="53927" y="2485649"/>
        <a:ext cx="4212051" cy="996841"/>
      </dsp:txXfrm>
    </dsp:sp>
    <dsp:sp modelId="{F1BA366C-028A-4656-A097-0E3F2FE78E70}">
      <dsp:nvSpPr>
        <dsp:cNvPr id="0" name=""/>
        <dsp:cNvSpPr/>
      </dsp:nvSpPr>
      <dsp:spPr>
        <a:xfrm>
          <a:off x="4319905" y="3646887"/>
          <a:ext cx="6479857" cy="11046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Select translation supplier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Timelines for translations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CLM Review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 Narrow" panose="020B0606020202030204" pitchFamily="34" charset="0"/>
            </a:rPr>
            <a:t>ERC ready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Narrow" panose="020B0606020202030204" pitchFamily="34" charset="0"/>
          </a:endParaRPr>
        </a:p>
      </dsp:txBody>
      <dsp:txXfrm>
        <a:off x="4319905" y="3784974"/>
        <a:ext cx="6065596" cy="828521"/>
      </dsp:txXfrm>
    </dsp:sp>
    <dsp:sp modelId="{FA905A31-CF8D-4FAE-B079-7461C077D378}">
      <dsp:nvSpPr>
        <dsp:cNvPr id="0" name=""/>
        <dsp:cNvSpPr/>
      </dsp:nvSpPr>
      <dsp:spPr>
        <a:xfrm>
          <a:off x="0" y="3646887"/>
          <a:ext cx="4319905" cy="11046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Arial Narrow" panose="020B0606020202030204" pitchFamily="34" charset="0"/>
            </a:rPr>
            <a:t>Translation and Printing</a:t>
          </a:r>
        </a:p>
      </dsp:txBody>
      <dsp:txXfrm>
        <a:off x="53927" y="3700814"/>
        <a:ext cx="4212051" cy="9968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DF8AB-9DBB-4898-9BDA-C51144078D4C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400506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>
                <a:latin typeface="Arial Narrow" panose="020B0606020202030204" pitchFamily="34" charset="0"/>
              </a:rPr>
              <a:t>Recruitment and Retention, Study Start-Up and Conduct Specialists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51C88-4CDA-48F6-AAB5-A8994899D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15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3B2A8-A609-453D-8A92-B901A50AE3B7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FE969-BD31-4A89-A4E4-52B92E8117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68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6941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0377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641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5358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728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22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1559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5A2FEF8-95DF-4328-850D-3F7840A62554}"/>
              </a:ext>
            </a:extLst>
          </p:cNvPr>
          <p:cNvSpPr/>
          <p:nvPr/>
        </p:nvSpPr>
        <p:spPr bwMode="gray">
          <a:xfrm>
            <a:off x="4075459" y="0"/>
            <a:ext cx="8114954" cy="6858000"/>
          </a:xfrm>
          <a:custGeom>
            <a:avLst/>
            <a:gdLst>
              <a:gd name="connsiteX0" fmla="*/ 1341581 w 8114954"/>
              <a:gd name="connsiteY0" fmla="*/ 0 h 6858000"/>
              <a:gd name="connsiteX1" fmla="*/ 8112574 w 8114954"/>
              <a:gd name="connsiteY1" fmla="*/ 0 h 6858000"/>
              <a:gd name="connsiteX2" fmla="*/ 8114954 w 8114954"/>
              <a:gd name="connsiteY2" fmla="*/ 6003673 h 6858000"/>
              <a:gd name="connsiteX3" fmla="*/ 3275458 w 8114954"/>
              <a:gd name="connsiteY3" fmla="*/ 6858000 h 6858000"/>
              <a:gd name="connsiteX4" fmla="*/ 0 w 811495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4954" h="6858000">
                <a:moveTo>
                  <a:pt x="1341581" y="0"/>
                </a:moveTo>
                <a:lnTo>
                  <a:pt x="8112574" y="0"/>
                </a:lnTo>
                <a:cubicBezTo>
                  <a:pt x="8112574" y="1913118"/>
                  <a:pt x="8114954" y="4090555"/>
                  <a:pt x="8114954" y="6003673"/>
                </a:cubicBezTo>
                <a:lnTo>
                  <a:pt x="327545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264EE6F-5820-45EE-B083-DDC823AEB2DE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F626E8-4D4D-4477-BEF3-9372D1A5AD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4112872" y="0"/>
            <a:ext cx="8079923" cy="6858000"/>
          </a:xfrm>
          <a:custGeom>
            <a:avLst/>
            <a:gdLst>
              <a:gd name="connsiteX0" fmla="*/ 1331361 w 8079923"/>
              <a:gd name="connsiteY0" fmla="*/ 0 h 6858000"/>
              <a:gd name="connsiteX1" fmla="*/ 8077543 w 8079923"/>
              <a:gd name="connsiteY1" fmla="*/ 0 h 6858000"/>
              <a:gd name="connsiteX2" fmla="*/ 8079923 w 8079923"/>
              <a:gd name="connsiteY2" fmla="*/ 6003673 h 6858000"/>
              <a:gd name="connsiteX3" fmla="*/ 3240429 w 8079923"/>
              <a:gd name="connsiteY3" fmla="*/ 6858000 h 6858000"/>
              <a:gd name="connsiteX4" fmla="*/ 0 w 807992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9923" h="6858000">
                <a:moveTo>
                  <a:pt x="1331361" y="0"/>
                </a:moveTo>
                <a:lnTo>
                  <a:pt x="8077543" y="0"/>
                </a:lnTo>
                <a:cubicBezTo>
                  <a:pt x="8077543" y="1913118"/>
                  <a:pt x="8079923" y="4090555"/>
                  <a:pt x="8079923" y="6003673"/>
                </a:cubicBezTo>
                <a:lnTo>
                  <a:pt x="32404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sp>
        <p:nvSpPr>
          <p:cNvPr id="12" name="Logoschutz" hidden="1">
            <a:extLst>
              <a:ext uri="{FF2B5EF4-FFF2-40B4-BE49-F238E27FC236}">
                <a16:creationId xmlns:a16="http://schemas.microsoft.com/office/drawing/2014/main" id="{C9A9C5E1-5EC5-4E10-A801-6F56DB71E6CD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264449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2) &amp; Im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B9A49B2-4F7F-4317-B71F-5411D76C0560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11" name="Text Placeholder 10 (left)"/>
          <p:cNvSpPr>
            <a:spLocks noGrp="1"/>
          </p:cNvSpPr>
          <p:nvPr>
            <p:ph type="body" sz="quarter" idx="14"/>
          </p:nvPr>
        </p:nvSpPr>
        <p:spPr bwMode="gray">
          <a:xfrm>
            <a:off x="981820" y="3892749"/>
            <a:ext cx="5220000" cy="259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0 (right)"/>
          <p:cNvSpPr>
            <a:spLocks noGrp="1"/>
          </p:cNvSpPr>
          <p:nvPr>
            <p:ph type="body" sz="quarter" idx="15"/>
          </p:nvPr>
        </p:nvSpPr>
        <p:spPr bwMode="gray">
          <a:xfrm>
            <a:off x="6559719" y="3892749"/>
            <a:ext cx="5220000" cy="2592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Picture Placeholder 14 (left)"/>
          <p:cNvSpPr>
            <a:spLocks noGrp="1"/>
          </p:cNvSpPr>
          <p:nvPr>
            <p:ph type="pic" sz="quarter" idx="16"/>
          </p:nvPr>
        </p:nvSpPr>
        <p:spPr bwMode="gray">
          <a:xfrm>
            <a:off x="981820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Picture Placeholder 14 (right)"/>
          <p:cNvSpPr>
            <a:spLocks noGrp="1"/>
          </p:cNvSpPr>
          <p:nvPr>
            <p:ph type="pic" sz="quarter" idx="17"/>
          </p:nvPr>
        </p:nvSpPr>
        <p:spPr bwMode="gray">
          <a:xfrm>
            <a:off x="6559719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7596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2228">
          <p15:clr>
            <a:srgbClr val="FBAE40"/>
          </p15:clr>
        </p15:guide>
        <p15:guide id="4" orient="horz" pos="2455">
          <p15:clr>
            <a:srgbClr val="FBAE40"/>
          </p15:clr>
        </p15:guide>
        <p15:guide id="5" pos="619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1094">
          <p15:clr>
            <a:srgbClr val="FBAE40"/>
          </p15:clr>
        </p15:guide>
        <p15:guide id="8" orient="horz" pos="408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colo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9012DEAB-3240-47CC-99AA-6D461E871D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7660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4086">
          <p15:clr>
            <a:srgbClr val="FBAE40"/>
          </p15:clr>
        </p15:guide>
        <p15:guide id="4" orient="horz" pos="1094">
          <p15:clr>
            <a:srgbClr val="FBAE40"/>
          </p15:clr>
        </p15:guide>
        <p15:guide id="5" pos="2150">
          <p15:clr>
            <a:srgbClr val="FBAE40"/>
          </p15:clr>
        </p15:guide>
        <p15:guide id="6" pos="2376">
          <p15:clr>
            <a:srgbClr val="FBAE40"/>
          </p15:clr>
        </p15:guide>
        <p15:guide id="7" pos="3908">
          <p15:clr>
            <a:srgbClr val="FBAE40"/>
          </p15:clr>
        </p15:guide>
        <p15:guide id="8" pos="4021">
          <p15:clr>
            <a:srgbClr val="FBAE40"/>
          </p15:clr>
        </p15:guide>
        <p15:guide id="9" pos="4134">
          <p15:clr>
            <a:srgbClr val="FBAE40"/>
          </p15:clr>
        </p15:guide>
        <p15:guide id="10" pos="5667">
          <p15:clr>
            <a:srgbClr val="FBAE40"/>
          </p15:clr>
        </p15:guide>
        <p15:guide id="11" pos="5894">
          <p15:clr>
            <a:srgbClr val="FBAE40"/>
          </p15:clr>
        </p15:guide>
        <p15:guide id="13" orient="horz" pos="2704">
          <p15:clr>
            <a:srgbClr val="FBAE40"/>
          </p15:clr>
        </p15:guide>
        <p15:guide id="14" orient="horz" pos="2591">
          <p15:clr>
            <a:srgbClr val="FBAE40"/>
          </p15:clr>
        </p15:guide>
        <p15:guide id="15" orient="horz" pos="247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color/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inv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</a:defRPr>
            </a:lvl2pPr>
            <a:lvl3pPr marL="0" indent="0" algn="l">
              <a:buNone/>
              <a:defRPr sz="1800">
                <a:solidFill>
                  <a:schemeClr val="bg1"/>
                </a:solidFill>
              </a:defRPr>
            </a:lvl3pPr>
            <a:lvl4pPr marL="0" indent="0" algn="l">
              <a:buNone/>
              <a:defRPr sz="1800">
                <a:solidFill>
                  <a:schemeClr val="bg1"/>
                </a:solidFill>
              </a:defRPr>
            </a:lvl4pPr>
            <a:lvl5pPr marL="0" indent="0" algn="l">
              <a:buNone/>
              <a:defRPr sz="1800">
                <a:solidFill>
                  <a:schemeClr val="bg1"/>
                </a:solidFill>
              </a:defRPr>
            </a:lvl5pPr>
            <a:lvl6pPr marL="0" indent="0" algn="l">
              <a:buNone/>
              <a:defRPr sz="1800">
                <a:solidFill>
                  <a:schemeClr val="bg1"/>
                </a:solidFill>
              </a:defRPr>
            </a:lvl6pPr>
            <a:lvl7pPr marL="0" indent="0" algn="l">
              <a:buNone/>
              <a:defRPr sz="1800">
                <a:solidFill>
                  <a:schemeClr val="bg1"/>
                </a:solidFill>
              </a:defRPr>
            </a:lvl7pPr>
            <a:lvl8pPr marL="0" indent="0" algn="l">
              <a:buNone/>
              <a:defRPr sz="1800">
                <a:solidFill>
                  <a:schemeClr val="bg1"/>
                </a:solidFill>
              </a:defRPr>
            </a:lvl8pPr>
            <a:lvl9pPr marL="0" indent="0" algn="l">
              <a:buNone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FBD6888A-3E75-436D-80C7-99328D9B5F5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196018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06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2704">
          <p15:clr>
            <a:srgbClr val="FBAE40"/>
          </p15:clr>
        </p15:guide>
        <p15:guide id="5" orient="horz" pos="2478">
          <p15:clr>
            <a:srgbClr val="FBAE40"/>
          </p15:clr>
        </p15:guide>
        <p15:guide id="6" orient="horz" pos="4086">
          <p15:clr>
            <a:srgbClr val="FBAE40"/>
          </p15:clr>
        </p15:guide>
        <p15:guide id="7" orient="horz" pos="2591">
          <p15:clr>
            <a:srgbClr val="FBAE40"/>
          </p15:clr>
        </p15:guide>
        <p15:guide id="8" pos="2150">
          <p15:clr>
            <a:srgbClr val="FBAE40"/>
          </p15:clr>
        </p15:guide>
        <p15:guide id="9" pos="2376">
          <p15:clr>
            <a:srgbClr val="FBAE40"/>
          </p15:clr>
        </p15:guide>
        <p15:guide id="10" pos="3908">
          <p15:clr>
            <a:srgbClr val="FBAE40"/>
          </p15:clr>
        </p15:guide>
        <p15:guide id="11" pos="4021">
          <p15:clr>
            <a:srgbClr val="FBAE40"/>
          </p15:clr>
        </p15:guide>
        <p15:guide id="12" pos="4134">
          <p15:clr>
            <a:srgbClr val="FBAE40"/>
          </p15:clr>
        </p15:guide>
        <p15:guide id="13" pos="5667">
          <p15:clr>
            <a:srgbClr val="FBAE40"/>
          </p15:clr>
        </p15:guide>
        <p15:guide id="14" pos="589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inv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</a:defRPr>
            </a:lvl2pPr>
            <a:lvl3pPr marL="0" indent="0" algn="l">
              <a:buNone/>
              <a:defRPr sz="1800">
                <a:solidFill>
                  <a:schemeClr val="bg1"/>
                </a:solidFill>
              </a:defRPr>
            </a:lvl3pPr>
            <a:lvl4pPr marL="0" indent="0" algn="l">
              <a:buNone/>
              <a:defRPr sz="1800">
                <a:solidFill>
                  <a:schemeClr val="bg1"/>
                </a:solidFill>
              </a:defRPr>
            </a:lvl4pPr>
            <a:lvl5pPr marL="0" indent="0" algn="l">
              <a:buNone/>
              <a:defRPr sz="1800">
                <a:solidFill>
                  <a:schemeClr val="bg1"/>
                </a:solidFill>
              </a:defRPr>
            </a:lvl5pPr>
            <a:lvl6pPr marL="0" indent="0" algn="l">
              <a:buNone/>
              <a:defRPr sz="1800">
                <a:solidFill>
                  <a:schemeClr val="bg1"/>
                </a:solidFill>
              </a:defRPr>
            </a:lvl6pPr>
            <a:lvl7pPr marL="0" indent="0" algn="l">
              <a:buNone/>
              <a:defRPr sz="1800">
                <a:solidFill>
                  <a:schemeClr val="bg1"/>
                </a:solidFill>
              </a:defRPr>
            </a:lvl7pPr>
            <a:lvl8pPr marL="0" indent="0" algn="l">
              <a:buNone/>
              <a:defRPr sz="1800">
                <a:solidFill>
                  <a:schemeClr val="bg1"/>
                </a:solidFill>
              </a:defRPr>
            </a:lvl8pPr>
            <a:lvl9pPr marL="0" indent="0" algn="l">
              <a:buNone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50CFFBA1-4555-4EC7-AAE6-1E2770CFEA00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197700" y="617699"/>
            <a:ext cx="395248" cy="3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0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2478">
          <p15:clr>
            <a:srgbClr val="FBAE40"/>
          </p15:clr>
        </p15:guide>
        <p15:guide id="5" orient="horz" pos="2591">
          <p15:clr>
            <a:srgbClr val="FBAE40"/>
          </p15:clr>
        </p15:guide>
        <p15:guide id="6" orient="horz" pos="2704">
          <p15:clr>
            <a:srgbClr val="FBAE40"/>
          </p15:clr>
        </p15:guide>
        <p15:guide id="7" orient="horz" pos="4085">
          <p15:clr>
            <a:srgbClr val="FBAE40"/>
          </p15:clr>
        </p15:guide>
        <p15:guide id="8" pos="2150">
          <p15:clr>
            <a:srgbClr val="FBAE40"/>
          </p15:clr>
        </p15:guide>
        <p15:guide id="9" pos="2376">
          <p15:clr>
            <a:srgbClr val="FBAE40"/>
          </p15:clr>
        </p15:guide>
        <p15:guide id="10" pos="3908">
          <p15:clr>
            <a:srgbClr val="FBAE40"/>
          </p15:clr>
        </p15:guide>
        <p15:guide id="11" pos="4021">
          <p15:clr>
            <a:srgbClr val="FBAE40"/>
          </p15:clr>
        </p15:guide>
        <p15:guide id="12" pos="4134">
          <p15:clr>
            <a:srgbClr val="FBAE40"/>
          </p15:clr>
        </p15:guide>
        <p15:guide id="14" pos="5667">
          <p15:clr>
            <a:srgbClr val="FBAE40"/>
          </p15:clr>
        </p15:guide>
        <p15:guide id="15" pos="589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1"/>
          </p:nvPr>
        </p:nvSpPr>
        <p:spPr bwMode="gray">
          <a:xfrm>
            <a:off x="980282" y="1052513"/>
            <a:ext cx="10800000" cy="5432237"/>
          </a:xfrm>
        </p:spPr>
        <p:txBody>
          <a:bodyPr bIns="0" anchor="ctr"/>
          <a:lstStyle>
            <a:lvl1pPr marL="0" indent="0" algn="l">
              <a:buNone/>
              <a:defRPr sz="6600">
                <a:solidFill>
                  <a:schemeClr val="tx2"/>
                </a:solidFill>
              </a:defRPr>
            </a:lvl1pPr>
            <a:lvl2pPr marL="0" indent="0" algn="l">
              <a:buNone/>
              <a:defRPr sz="6600">
                <a:solidFill>
                  <a:schemeClr val="tx2"/>
                </a:solidFill>
              </a:defRPr>
            </a:lvl2pPr>
            <a:lvl3pPr marL="0" indent="0" algn="l">
              <a:buNone/>
              <a:defRPr sz="6600">
                <a:solidFill>
                  <a:schemeClr val="tx2"/>
                </a:solidFill>
              </a:defRPr>
            </a:lvl3pPr>
            <a:lvl4pPr marL="0" indent="0" algn="l">
              <a:buNone/>
              <a:defRPr sz="6600">
                <a:solidFill>
                  <a:schemeClr val="tx2"/>
                </a:solidFill>
              </a:defRPr>
            </a:lvl4pPr>
            <a:lvl5pPr marL="0" indent="0" algn="l">
              <a:buNone/>
              <a:defRPr sz="6600">
                <a:solidFill>
                  <a:schemeClr val="tx2"/>
                </a:solidFill>
              </a:defRPr>
            </a:lvl5pPr>
            <a:lvl6pPr marL="0" indent="0" algn="l">
              <a:buNone/>
              <a:defRPr sz="6600">
                <a:solidFill>
                  <a:schemeClr val="tx2"/>
                </a:solidFill>
              </a:defRPr>
            </a:lvl6pPr>
            <a:lvl7pPr marL="0" indent="0" algn="l">
              <a:buNone/>
              <a:defRPr sz="6600">
                <a:solidFill>
                  <a:schemeClr val="tx2"/>
                </a:solidFill>
              </a:defRPr>
            </a:lvl7pPr>
            <a:lvl8pPr marL="0" indent="0" algn="l">
              <a:buNone/>
              <a:defRPr sz="6600">
                <a:solidFill>
                  <a:schemeClr val="tx2"/>
                </a:solidFill>
              </a:defRPr>
            </a:lvl8pPr>
            <a:lvl9pPr marL="0" indent="0" algn="l">
              <a:buNone/>
              <a:defRPr sz="66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931AC08-94BC-45F8-95AA-C655CC45D6C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21315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663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4288A12-9D5A-4367-8EAB-53A0C66B2DCB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0413" cy="6858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8585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 bwMode="gray"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2760">
                <a:srgbClr val="00617F"/>
              </a:gs>
              <a:gs pos="0">
                <a:srgbClr val="00617F"/>
              </a:gs>
              <a:gs pos="72000">
                <a:srgbClr val="10384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708819" y="1732422"/>
            <a:ext cx="5381498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E80BDA2-3273-4A67-B5EC-87E022B03B0E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19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white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gray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30173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 bwMode="gray"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8000">
                <a:srgbClr val="2B6636"/>
              </a:gs>
              <a:gs pos="0">
                <a:srgbClr val="2B6636"/>
              </a:gs>
              <a:gs pos="72000">
                <a:srgbClr val="004422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708821" y="1732757"/>
            <a:ext cx="5381496" cy="592617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9DBE0CD-97BF-4816-A6EF-12A2DB69A4A9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20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white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gray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80997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 bwMode="gray"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8000">
                <a:srgbClr val="624963"/>
              </a:gs>
              <a:gs pos="0">
                <a:srgbClr val="624963"/>
              </a:gs>
              <a:gs pos="72000">
                <a:srgbClr val="443247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708820" y="1732757"/>
            <a:ext cx="5381496" cy="592617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3C2A35A-CEF9-45F0-AD54-0797B5761D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20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white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gray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57574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81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1B3952C-728C-49AD-8CB6-CEE21D4449F9}"/>
              </a:ext>
            </a:extLst>
          </p:cNvPr>
          <p:cNvSpPr/>
          <p:nvPr userDrawn="1"/>
        </p:nvSpPr>
        <p:spPr bwMode="gray">
          <a:xfrm>
            <a:off x="0" y="6496050"/>
            <a:ext cx="12190413" cy="357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6A3E76-4EDF-4D84-A653-511C3847BB97}"/>
              </a:ext>
            </a:extLst>
          </p:cNvPr>
          <p:cNvSpPr/>
          <p:nvPr userDrawn="1"/>
        </p:nvSpPr>
        <p:spPr bwMode="gray">
          <a:xfrm>
            <a:off x="0" y="0"/>
            <a:ext cx="12190413" cy="14620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6CFA773-E85A-4662-9DD9-B10AF225123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0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66681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9357DE3E-EC4B-4C45-81BF-D4EC0B565933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C0614FA-2289-4D50-861D-D1CE2042502D}"/>
              </a:ext>
            </a:extLst>
          </p:cNvPr>
          <p:cNvSpPr/>
          <p:nvPr/>
        </p:nvSpPr>
        <p:spPr bwMode="gray">
          <a:xfrm>
            <a:off x="4075459" y="0"/>
            <a:ext cx="8114954" cy="6858000"/>
          </a:xfrm>
          <a:custGeom>
            <a:avLst/>
            <a:gdLst>
              <a:gd name="connsiteX0" fmla="*/ 1341581 w 8114954"/>
              <a:gd name="connsiteY0" fmla="*/ 0 h 6858000"/>
              <a:gd name="connsiteX1" fmla="*/ 8112574 w 8114954"/>
              <a:gd name="connsiteY1" fmla="*/ 0 h 6858000"/>
              <a:gd name="connsiteX2" fmla="*/ 8114954 w 8114954"/>
              <a:gd name="connsiteY2" fmla="*/ 6003673 h 6858000"/>
              <a:gd name="connsiteX3" fmla="*/ 3275458 w 8114954"/>
              <a:gd name="connsiteY3" fmla="*/ 6858000 h 6858000"/>
              <a:gd name="connsiteX4" fmla="*/ 0 w 811495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4954" h="6858000">
                <a:moveTo>
                  <a:pt x="1341581" y="0"/>
                </a:moveTo>
                <a:lnTo>
                  <a:pt x="8112574" y="0"/>
                </a:lnTo>
                <a:cubicBezTo>
                  <a:pt x="8112574" y="1913118"/>
                  <a:pt x="8114954" y="4090555"/>
                  <a:pt x="8114954" y="6003673"/>
                </a:cubicBezTo>
                <a:lnTo>
                  <a:pt x="327545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D53346-3B88-4ECD-BC3C-B158CECC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4112872" y="0"/>
            <a:ext cx="8079923" cy="6858000"/>
          </a:xfrm>
          <a:custGeom>
            <a:avLst/>
            <a:gdLst>
              <a:gd name="connsiteX0" fmla="*/ 1331361 w 8079923"/>
              <a:gd name="connsiteY0" fmla="*/ 0 h 6858000"/>
              <a:gd name="connsiteX1" fmla="*/ 8077543 w 8079923"/>
              <a:gd name="connsiteY1" fmla="*/ 0 h 6858000"/>
              <a:gd name="connsiteX2" fmla="*/ 8079923 w 8079923"/>
              <a:gd name="connsiteY2" fmla="*/ 6003673 h 6858000"/>
              <a:gd name="connsiteX3" fmla="*/ 3240429 w 8079923"/>
              <a:gd name="connsiteY3" fmla="*/ 6858000 h 6858000"/>
              <a:gd name="connsiteX4" fmla="*/ 0 w 807992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9923" h="6858000">
                <a:moveTo>
                  <a:pt x="1331361" y="0"/>
                </a:moveTo>
                <a:lnTo>
                  <a:pt x="8077543" y="0"/>
                </a:lnTo>
                <a:cubicBezTo>
                  <a:pt x="8077543" y="1913118"/>
                  <a:pt x="8079923" y="4090555"/>
                  <a:pt x="8079923" y="6003673"/>
                </a:cubicBezTo>
                <a:lnTo>
                  <a:pt x="32404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sp>
        <p:nvSpPr>
          <p:cNvPr id="13" name="Logoschutz" hidden="1">
            <a:extLst>
              <a:ext uri="{FF2B5EF4-FFF2-40B4-BE49-F238E27FC236}">
                <a16:creationId xmlns:a16="http://schemas.microsoft.com/office/drawing/2014/main" id="{2FE56050-78D4-446C-87C6-B9C42DDC407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81718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-Light - 1818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82CEE-D7EC-48C0-8FA1-3416AB85CFBD}"/>
              </a:ext>
            </a:extLst>
          </p:cNvPr>
          <p:cNvSpPr/>
          <p:nvPr userDrawn="1"/>
        </p:nvSpPr>
        <p:spPr bwMode="gray">
          <a:xfrm>
            <a:off x="0" y="6496050"/>
            <a:ext cx="12190413" cy="357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1C9613-7C5E-4CD9-9723-15EBC032AA95}"/>
              </a:ext>
            </a:extLst>
          </p:cNvPr>
          <p:cNvSpPr/>
          <p:nvPr userDrawn="1"/>
        </p:nvSpPr>
        <p:spPr bwMode="gray">
          <a:xfrm>
            <a:off x="0" y="0"/>
            <a:ext cx="12190413" cy="14620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C2DFBB29-350A-054A-BFC4-3AFECFBC2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6398" y="132067"/>
            <a:ext cx="10763657" cy="853289"/>
          </a:xfrm>
        </p:spPr>
        <p:txBody>
          <a:bodyPr>
            <a:normAutofit/>
          </a:bodyPr>
          <a:lstStyle>
            <a:lvl1pPr>
              <a:defRPr sz="24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Content slide without text container – 1 or 2 line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B1292-3E25-47E8-86C5-D7A1D3E67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026-D0F9-487C-9EDF-A4A67549253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3F9F5-707D-427B-98F5-4A8E773D6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D97E2-09C9-49A3-9A54-075ED3C64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130771-B599-4F3A-A1C8-8D1CCFC8BF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96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7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259DA5C1-CC92-40D4-8B4B-39824AB3CA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6"/>
          </p:nvPr>
        </p:nvSpPr>
        <p:spPr>
          <a:xfrm>
            <a:off x="981820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6559603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40203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  <p15:guide id="5" pos="619">
          <p15:clr>
            <a:srgbClr val="FBAE40"/>
          </p15:clr>
        </p15:guide>
        <p15:guide id="6" pos="742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 (2) &amp; Im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433679E0-B613-47CD-A00B-FA28991E650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10 (left)"/>
          <p:cNvSpPr>
            <a:spLocks noGrp="1"/>
          </p:cNvSpPr>
          <p:nvPr>
            <p:ph type="body" sz="quarter" idx="14"/>
          </p:nvPr>
        </p:nvSpPr>
        <p:spPr bwMode="gray">
          <a:xfrm>
            <a:off x="981820" y="3892749"/>
            <a:ext cx="5220000" cy="259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0 (right)"/>
          <p:cNvSpPr>
            <a:spLocks noGrp="1"/>
          </p:cNvSpPr>
          <p:nvPr>
            <p:ph type="body" sz="quarter" idx="15"/>
          </p:nvPr>
        </p:nvSpPr>
        <p:spPr bwMode="gray">
          <a:xfrm>
            <a:off x="6559719" y="3892749"/>
            <a:ext cx="5220000" cy="2592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Picture Placeholder 14 (left)"/>
          <p:cNvSpPr>
            <a:spLocks noGrp="1"/>
          </p:cNvSpPr>
          <p:nvPr>
            <p:ph type="pic" sz="quarter" idx="16"/>
          </p:nvPr>
        </p:nvSpPr>
        <p:spPr bwMode="gray">
          <a:xfrm>
            <a:off x="981820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Picture Placeholder 14 (right)"/>
          <p:cNvSpPr>
            <a:spLocks noGrp="1"/>
          </p:cNvSpPr>
          <p:nvPr>
            <p:ph type="pic" sz="quarter" idx="17"/>
          </p:nvPr>
        </p:nvSpPr>
        <p:spPr bwMode="gray">
          <a:xfrm>
            <a:off x="6559719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722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2228">
          <p15:clr>
            <a:srgbClr val="FBAE40"/>
          </p15:clr>
        </p15:guide>
        <p15:guide id="4" orient="horz" pos="2455">
          <p15:clr>
            <a:srgbClr val="FBAE40"/>
          </p15:clr>
        </p15:guide>
        <p15:guide id="5" pos="619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1094">
          <p15:clr>
            <a:srgbClr val="FBAE40"/>
          </p15:clr>
        </p15:guide>
        <p15:guide id="8" orient="horz" pos="408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color) - 18185">
    <p:bg>
      <p:bgPr>
        <a:blipFill dpi="0" rotWithShape="1">
          <a:blip r:embed="rId3">
            <a:alphaModFix amt="60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7C35B98-27B7-47E3-BCF8-52DC69D961B3}"/>
              </a:ext>
            </a:extLst>
          </p:cNvPr>
          <p:cNvSpPr/>
          <p:nvPr userDrawn="1"/>
        </p:nvSpPr>
        <p:spPr bwMode="gray">
          <a:xfrm>
            <a:off x="0" y="2356701"/>
            <a:ext cx="12190413" cy="1989056"/>
          </a:xfrm>
          <a:prstGeom prst="rect">
            <a:avLst/>
          </a:prstGeom>
          <a:gradFill>
            <a:gsLst>
              <a:gs pos="0">
                <a:schemeClr val="accent1"/>
              </a:gs>
              <a:gs pos="49000">
                <a:schemeClr val="accent1">
                  <a:lumMod val="10000"/>
                  <a:lumOff val="90000"/>
                  <a:alpha val="75000"/>
                </a:schemeClr>
              </a:gs>
              <a:gs pos="78000">
                <a:srgbClr val="E1F1F9">
                  <a:alpha val="50000"/>
                </a:srgb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695975" y="3752116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8006" y="2798475"/>
            <a:ext cx="10798460" cy="86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42AF9C71-88AC-4011-9AF1-729A921700E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33630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4086">
          <p15:clr>
            <a:srgbClr val="FBAE40"/>
          </p15:clr>
        </p15:guide>
        <p15:guide id="4" orient="horz" pos="1094">
          <p15:clr>
            <a:srgbClr val="FBAE40"/>
          </p15:clr>
        </p15:guide>
        <p15:guide id="5" pos="2150">
          <p15:clr>
            <a:srgbClr val="FBAE40"/>
          </p15:clr>
        </p15:guide>
        <p15:guide id="6" pos="2376">
          <p15:clr>
            <a:srgbClr val="FBAE40"/>
          </p15:clr>
        </p15:guide>
        <p15:guide id="7" pos="3908">
          <p15:clr>
            <a:srgbClr val="FBAE40"/>
          </p15:clr>
        </p15:guide>
        <p15:guide id="8" pos="4021">
          <p15:clr>
            <a:srgbClr val="FBAE40"/>
          </p15:clr>
        </p15:guide>
        <p15:guide id="9" pos="4134">
          <p15:clr>
            <a:srgbClr val="FBAE40"/>
          </p15:clr>
        </p15:guide>
        <p15:guide id="10" pos="5667">
          <p15:clr>
            <a:srgbClr val="FBAE40"/>
          </p15:clr>
        </p15:guide>
        <p15:guide id="11" pos="5894">
          <p15:clr>
            <a:srgbClr val="FBAE40"/>
          </p15:clr>
        </p15:guide>
        <p15:guide id="12" orient="horz" pos="2478">
          <p15:clr>
            <a:srgbClr val="FBAE40"/>
          </p15:clr>
        </p15:guide>
        <p15:guide id="13" orient="horz" pos="2704">
          <p15:clr>
            <a:srgbClr val="FBAE40"/>
          </p15:clr>
        </p15:guide>
        <p15:guide id="14" orient="horz" pos="259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A275126-07F2-4A0A-94AC-DD566F1E9F37}"/>
              </a:ext>
            </a:extLst>
          </p:cNvPr>
          <p:cNvSpPr/>
          <p:nvPr userDrawn="1"/>
        </p:nvSpPr>
        <p:spPr bwMode="gray">
          <a:xfrm>
            <a:off x="0" y="6496050"/>
            <a:ext cx="12190413" cy="357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326501-D4A5-4CA9-B610-41CF2B3206E3}"/>
              </a:ext>
            </a:extLst>
          </p:cNvPr>
          <p:cNvSpPr/>
          <p:nvPr userDrawn="1"/>
        </p:nvSpPr>
        <p:spPr bwMode="gray">
          <a:xfrm>
            <a:off x="0" y="0"/>
            <a:ext cx="12190413" cy="14620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 bwMode="gray">
          <a:xfrm>
            <a:off x="980281" y="1732751"/>
            <a:ext cx="10800000" cy="475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DDC3E0-1A41-466D-99B9-DB0C2961CC5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FA2976F-2B92-4C51-9B4B-4B3B4BD4D871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7BE363C-910E-42B6-9B28-31F5FA7DA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7091EA0-434C-4BA1-BDD9-09958C624AD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7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77215-8455-4878-95E7-6EC1619E1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241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FCB426-54AE-4705-B6E6-BA0F233A3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241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924EF-26E9-4679-A066-33495D825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4DA4F-1406-45AD-B1D2-14DF4522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2FAD3-89B7-49CA-B4C4-D911F605A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814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8CE77-7E50-44A6-A74B-23304F2F6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3BB08-3E17-4815-BA10-D6744C014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580F6-E52F-48AB-AA15-566DD72D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7D862-B760-4D9C-9266-58DA0F00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C16A1-A92F-4F84-9229-E48A2F9EA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91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8715A-E9DC-4BE2-86A6-DF58F5D2C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401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F746C-4FEA-4B04-86B6-FBAC3F8AE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401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AE7F4-56C5-493E-B74B-3132009A3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B1695-19A1-4DF6-9EFB-A85A5650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BC6DC-0F8C-4715-AE63-EFDA7106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010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07872-1AD5-4EA1-9970-A0F0F36EF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BE0EA-7955-4CE7-8D0A-11917A663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555FF6-AF77-4F73-8FAE-631075120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4CA7AB-BB68-4B4B-86E0-6D99B799E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F5B21-2EE5-4CB0-9538-E0B472602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AF619-1E26-4B18-9D0B-EF0524B3F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980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0F6EA-AB79-4BD3-871E-17A663E40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401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2A445-A928-46EA-A9E0-CB3B64482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FD1309-15B8-45CA-8010-EA235F501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302B81-F284-4B30-B3A5-F6CF58360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4AB86F-4342-4BB9-87D5-9029B490C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31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C5DAAE-A248-488A-BFE6-D8BB9C50C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9EF270-0DC7-4E75-94CD-B85221413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3C7ADB-FF53-469B-83C6-258F43CD7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5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3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8331062-53AF-412B-A235-6DCBA819F08B}"/>
              </a:ext>
            </a:extLst>
          </p:cNvPr>
          <p:cNvSpPr/>
          <p:nvPr/>
        </p:nvSpPr>
        <p:spPr bwMode="gray">
          <a:xfrm>
            <a:off x="4075459" y="0"/>
            <a:ext cx="8114954" cy="6858000"/>
          </a:xfrm>
          <a:custGeom>
            <a:avLst/>
            <a:gdLst>
              <a:gd name="connsiteX0" fmla="*/ 1341581 w 8114954"/>
              <a:gd name="connsiteY0" fmla="*/ 0 h 6858000"/>
              <a:gd name="connsiteX1" fmla="*/ 8112574 w 8114954"/>
              <a:gd name="connsiteY1" fmla="*/ 0 h 6858000"/>
              <a:gd name="connsiteX2" fmla="*/ 8114954 w 8114954"/>
              <a:gd name="connsiteY2" fmla="*/ 6003673 h 6858000"/>
              <a:gd name="connsiteX3" fmla="*/ 3275458 w 8114954"/>
              <a:gd name="connsiteY3" fmla="*/ 6858000 h 6858000"/>
              <a:gd name="connsiteX4" fmla="*/ 0 w 811495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4954" h="6858000">
                <a:moveTo>
                  <a:pt x="1341581" y="0"/>
                </a:moveTo>
                <a:lnTo>
                  <a:pt x="8112574" y="0"/>
                </a:lnTo>
                <a:cubicBezTo>
                  <a:pt x="8112574" y="1913118"/>
                  <a:pt x="8114954" y="4090555"/>
                  <a:pt x="8114954" y="6003673"/>
                </a:cubicBezTo>
                <a:lnTo>
                  <a:pt x="327545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F20FCCA-D6FA-400B-BB96-91BF2E92B0D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895202-4A4D-43A2-B3BF-4253EA6403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4112872" y="0"/>
            <a:ext cx="8079923" cy="6858000"/>
          </a:xfrm>
          <a:custGeom>
            <a:avLst/>
            <a:gdLst>
              <a:gd name="connsiteX0" fmla="*/ 1331361 w 8079923"/>
              <a:gd name="connsiteY0" fmla="*/ 0 h 6858000"/>
              <a:gd name="connsiteX1" fmla="*/ 8077543 w 8079923"/>
              <a:gd name="connsiteY1" fmla="*/ 0 h 6858000"/>
              <a:gd name="connsiteX2" fmla="*/ 8079923 w 8079923"/>
              <a:gd name="connsiteY2" fmla="*/ 6003673 h 6858000"/>
              <a:gd name="connsiteX3" fmla="*/ 3240429 w 8079923"/>
              <a:gd name="connsiteY3" fmla="*/ 6858000 h 6858000"/>
              <a:gd name="connsiteX4" fmla="*/ 0 w 807992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79923" h="6858000">
                <a:moveTo>
                  <a:pt x="1331361" y="0"/>
                </a:moveTo>
                <a:lnTo>
                  <a:pt x="8077543" y="0"/>
                </a:lnTo>
                <a:cubicBezTo>
                  <a:pt x="8077543" y="1913118"/>
                  <a:pt x="8079923" y="4090555"/>
                  <a:pt x="8079923" y="6003673"/>
                </a:cubicBezTo>
                <a:lnTo>
                  <a:pt x="32404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de-DE" dirty="0"/>
          </a:p>
        </p:txBody>
      </p:sp>
      <p:sp>
        <p:nvSpPr>
          <p:cNvPr id="13" name="Logoschutz" hidden="1">
            <a:extLst>
              <a:ext uri="{FF2B5EF4-FFF2-40B4-BE49-F238E27FC236}">
                <a16:creationId xmlns:a16="http://schemas.microsoft.com/office/drawing/2014/main" id="{82EE1829-716E-40CB-A4A0-CAB36B358641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88162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05213-BFDA-4395-8C42-E897C69B1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3B17B7-946B-4047-A082-8DC37B7C0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DE7D7-0682-4068-8636-CB8ED455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7FC5D-670C-40D6-B150-FBBFC2C2E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453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30392-6D1B-4161-869B-32568B28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5B7A03-BBA9-4881-9DEC-CA063087D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B3F68-D0C6-479C-BDBA-43810B426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31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2F80C-B730-4975-9D15-CA4733A31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E05D3-8DAA-43A1-AFE5-27F4ECB63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06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36819-283D-4126-9D97-AF0E6B555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BA510B-BCA6-402F-B37F-ED3A6A9A9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46BCC7-5EBB-484E-9B75-2F668C000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41689-3403-474A-866A-E625EC7DF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8653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B9AA-B80A-4759-A7E4-6518B4CA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DAF381-A4B2-489F-B30C-DF23FC1371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06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28EA74-40F8-47EE-BD83-7E3EE1584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A6FA1-A3C3-4D9D-B9E3-1E99A6F1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78D15-2A9A-4310-9EDA-8FC72C10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70BBE-4B6E-42E4-BA1B-BD10D65FE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22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A9DE5-C1FE-48BA-937D-C201DBB70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1DA551-C96B-4E4E-B89B-B442549A5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9845B-E386-4A62-958D-4D58A3A1C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9AA90-40C3-4E34-A5EF-4AC3D55C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00337-B439-4861-BF46-7B931961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495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30EFD2-DA64-406B-B4F3-72BDE66CAF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731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017E88-6892-4769-8CFF-1B944B129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DFAF-6F85-4F7F-B18A-8EFB9909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7C2B3-2B3D-4353-9C92-B83E0913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3E496-3689-4DAF-B05A-8F0522618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1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1976765" y="403540"/>
            <a:ext cx="9624002" cy="86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3"/>
          </p:nvPr>
        </p:nvSpPr>
        <p:spPr bwMode="gray">
          <a:xfrm>
            <a:off x="2005337" y="1843721"/>
            <a:ext cx="4680000" cy="4641030"/>
          </a:xfrm>
        </p:spPr>
        <p:txBody>
          <a:bodyPr/>
          <a:lstStyle>
            <a:lvl1pPr marL="270000" indent="-270000">
              <a:spcBef>
                <a:spcPts val="1800"/>
              </a:spcBef>
              <a:spcAft>
                <a:spcPts val="0"/>
              </a:spcAft>
              <a:buFontTx/>
              <a:buBlip>
                <a:blip r:embed="rId3"/>
              </a:buBlip>
              <a:defRPr sz="2000"/>
            </a:lvl1pPr>
            <a:lvl2pPr marL="54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defRPr sz="2000"/>
            </a:lvl2pPr>
            <a:lvl3pPr marL="81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5"/>
              </a:buBlip>
              <a:defRPr sz="2000"/>
            </a:lvl3pPr>
            <a:lvl4pPr marL="108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6"/>
              </a:buBlip>
              <a:defRPr sz="2000"/>
            </a:lvl4pPr>
            <a:lvl5pPr>
              <a:spcBef>
                <a:spcPts val="600"/>
              </a:spcBef>
              <a:spcAft>
                <a:spcPts val="0"/>
              </a:spcAft>
              <a:defRPr sz="2000"/>
            </a:lvl5pPr>
            <a:lvl6pPr>
              <a:spcBef>
                <a:spcPts val="600"/>
              </a:spcBef>
              <a:spcAft>
                <a:spcPts val="0"/>
              </a:spcAft>
              <a:defRPr sz="2000"/>
            </a:lvl6pPr>
            <a:lvl7pPr>
              <a:spcBef>
                <a:spcPts val="600"/>
              </a:spcBef>
              <a:spcAft>
                <a:spcPts val="0"/>
              </a:spcAft>
              <a:defRPr sz="2000"/>
            </a:lvl7pPr>
            <a:lvl8pPr>
              <a:spcBef>
                <a:spcPts val="600"/>
              </a:spcBef>
              <a:spcAft>
                <a:spcPts val="0"/>
              </a:spcAft>
              <a:defRPr sz="2000"/>
            </a:lvl8pPr>
            <a:lvl9pPr>
              <a:spcBef>
                <a:spcPts val="600"/>
              </a:spcBef>
              <a:spcAft>
                <a:spcPts val="0"/>
              </a:spcAft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A4A610B-F9E8-4B91-BB89-9E9919689216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>
          <a:xfrm>
            <a:off x="974672" y="6617933"/>
            <a:ext cx="5710665" cy="108000"/>
          </a:xfrm>
        </p:spPr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>
          <a:xfrm>
            <a:off x="195843" y="6617933"/>
            <a:ext cx="392326" cy="108000"/>
          </a:xfrm>
        </p:spPr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01832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 bwMode="black">
          <a:xfrm>
            <a:off x="7804236" y="1"/>
            <a:ext cx="4386177" cy="6858000"/>
            <a:chOff x="7804236" y="1"/>
            <a:chExt cx="4386177" cy="6858000"/>
          </a:xfrm>
        </p:grpSpPr>
        <p:sp>
          <p:nvSpPr>
            <p:cNvPr id="19" name="Freeform 6"/>
            <p:cNvSpPr>
              <a:spLocks/>
            </p:cNvSpPr>
            <p:nvPr userDrawn="1"/>
          </p:nvSpPr>
          <p:spPr bwMode="black">
            <a:xfrm>
              <a:off x="7804236" y="1"/>
              <a:ext cx="2489310" cy="6858000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black">
            <a:xfrm>
              <a:off x="8456276" y="1408976"/>
              <a:ext cx="3734137" cy="5449024"/>
            </a:xfrm>
            <a:custGeom>
              <a:avLst/>
              <a:gdLst>
                <a:gd name="T0" fmla="*/ 0 w 2785"/>
                <a:gd name="T1" fmla="*/ 4064 h 4064"/>
                <a:gd name="T2" fmla="*/ 11 w 2785"/>
                <a:gd name="T3" fmla="*/ 4064 h 4064"/>
                <a:gd name="T4" fmla="*/ 2785 w 2785"/>
                <a:gd name="T5" fmla="*/ 17 h 4064"/>
                <a:gd name="T6" fmla="*/ 2785 w 2785"/>
                <a:gd name="T7" fmla="*/ 0 h 4064"/>
                <a:gd name="T8" fmla="*/ 0 w 2785"/>
                <a:gd name="T9" fmla="*/ 4064 h 4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4064">
                  <a:moveTo>
                    <a:pt x="0" y="4064"/>
                  </a:moveTo>
                  <a:lnTo>
                    <a:pt x="11" y="4064"/>
                  </a:lnTo>
                  <a:lnTo>
                    <a:pt x="2785" y="17"/>
                  </a:lnTo>
                  <a:lnTo>
                    <a:pt x="2785" y="0"/>
                  </a:lnTo>
                  <a:lnTo>
                    <a:pt x="0" y="40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6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83308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254">
          <p15:clr>
            <a:srgbClr val="FBAE40"/>
          </p15:clr>
        </p15:guide>
        <p15:guide id="2" orient="horz" pos="4086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42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invGray">
          <a:xfrm>
            <a:off x="0" y="0"/>
            <a:ext cx="2104575" cy="6861175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1175"/>
              <a:gd name="connsiteX1" fmla="*/ 2104575 w 2104575"/>
              <a:gd name="connsiteY1" fmla="*/ 0 h 6861175"/>
              <a:gd name="connsiteX2" fmla="*/ 650732 w 2104575"/>
              <a:gd name="connsiteY2" fmla="*/ 6861175 h 6861175"/>
              <a:gd name="connsiteX3" fmla="*/ 0 w 2104575"/>
              <a:gd name="connsiteY3" fmla="*/ 6858000 h 6861175"/>
              <a:gd name="connsiteX4" fmla="*/ 0 w 2104575"/>
              <a:gd name="connsiteY4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1175">
                <a:moveTo>
                  <a:pt x="0" y="0"/>
                </a:moveTo>
                <a:lnTo>
                  <a:pt x="2104575" y="0"/>
                </a:lnTo>
                <a:lnTo>
                  <a:pt x="650732" y="686117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61A5D"/>
              </a:gs>
              <a:gs pos="50000">
                <a:srgbClr val="E61A5D"/>
              </a:gs>
              <a:gs pos="84000">
                <a:srgbClr val="E61A5D">
                  <a:alpha val="0"/>
                </a:srgb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C33B86C-1048-4E35-BC9D-114793CAD21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 bwMode="black">
          <a:xfrm>
            <a:off x="6846097" y="3064854"/>
            <a:ext cx="4500000" cy="720000"/>
          </a:xfrm>
        </p:spPr>
        <p:txBody>
          <a:bodyPr anchor="t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809949" y="1473902"/>
            <a:ext cx="4140000" cy="1440753"/>
          </a:xfrm>
        </p:spPr>
        <p:txBody>
          <a:bodyPr anchor="b"/>
          <a:lstStyle>
            <a:lvl1pPr algn="r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9" name="Group 48"/>
          <p:cNvGrpSpPr/>
          <p:nvPr/>
        </p:nvGrpSpPr>
        <p:grpSpPr bwMode="black">
          <a:xfrm>
            <a:off x="4710111" y="1"/>
            <a:ext cx="2593510" cy="6858000"/>
            <a:chOff x="4710111" y="1"/>
            <a:chExt cx="2593510" cy="6858000"/>
          </a:xfrm>
        </p:grpSpPr>
        <p:sp>
          <p:nvSpPr>
            <p:cNvPr id="50" name="Freeform 6"/>
            <p:cNvSpPr>
              <a:spLocks/>
            </p:cNvSpPr>
            <p:nvPr userDrawn="1"/>
          </p:nvSpPr>
          <p:spPr bwMode="black">
            <a:xfrm>
              <a:off x="4710111" y="1"/>
              <a:ext cx="2393982" cy="6858000"/>
            </a:xfrm>
            <a:custGeom>
              <a:avLst/>
              <a:gdLst>
                <a:gd name="T0" fmla="*/ 9 w 1781"/>
                <a:gd name="T1" fmla="*/ 5102 h 5102"/>
                <a:gd name="T2" fmla="*/ 1781 w 1781"/>
                <a:gd name="T3" fmla="*/ 0 h 5102"/>
                <a:gd name="T4" fmla="*/ 1770 w 1781"/>
                <a:gd name="T5" fmla="*/ 0 h 5102"/>
                <a:gd name="T6" fmla="*/ 0 w 1781"/>
                <a:gd name="T7" fmla="*/ 5102 h 5102"/>
                <a:gd name="T8" fmla="*/ 9 w 1781"/>
                <a:gd name="T9" fmla="*/ 5102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1" h="5102">
                  <a:moveTo>
                    <a:pt x="9" y="5102"/>
                  </a:moveTo>
                  <a:lnTo>
                    <a:pt x="1781" y="0"/>
                  </a:lnTo>
                  <a:lnTo>
                    <a:pt x="1770" y="0"/>
                  </a:lnTo>
                  <a:lnTo>
                    <a:pt x="0" y="5102"/>
                  </a:lnTo>
                  <a:lnTo>
                    <a:pt x="9" y="5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2"/>
            <p:cNvSpPr>
              <a:spLocks/>
            </p:cNvSpPr>
            <p:nvPr userDrawn="1"/>
          </p:nvSpPr>
          <p:spPr bwMode="black">
            <a:xfrm>
              <a:off x="5945695" y="2"/>
              <a:ext cx="1357926" cy="6857998"/>
            </a:xfrm>
            <a:custGeom>
              <a:avLst/>
              <a:gdLst>
                <a:gd name="T0" fmla="*/ 9 w 1013"/>
                <a:gd name="T1" fmla="*/ 5116 h 5116"/>
                <a:gd name="T2" fmla="*/ 1013 w 1013"/>
                <a:gd name="T3" fmla="*/ 0 h 5116"/>
                <a:gd name="T4" fmla="*/ 1004 w 1013"/>
                <a:gd name="T5" fmla="*/ 0 h 5116"/>
                <a:gd name="T6" fmla="*/ 0 w 1013"/>
                <a:gd name="T7" fmla="*/ 5116 h 5116"/>
                <a:gd name="T8" fmla="*/ 9 w 1013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3" h="5116">
                  <a:moveTo>
                    <a:pt x="9" y="5116"/>
                  </a:moveTo>
                  <a:lnTo>
                    <a:pt x="1013" y="0"/>
                  </a:lnTo>
                  <a:lnTo>
                    <a:pt x="1004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700" y="617699"/>
            <a:ext cx="395248" cy="3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88167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 bwMode="black">
          <a:xfrm>
            <a:off x="5739926" y="0"/>
            <a:ext cx="6450487" cy="6858000"/>
            <a:chOff x="-7368753" y="-1854009"/>
            <a:chExt cx="6299342" cy="6697306"/>
          </a:xfrm>
        </p:grpSpPr>
        <p:sp>
          <p:nvSpPr>
            <p:cNvPr id="37" name="Freeform 6"/>
            <p:cNvSpPr>
              <a:spLocks/>
            </p:cNvSpPr>
            <p:nvPr userDrawn="1"/>
          </p:nvSpPr>
          <p:spPr bwMode="black">
            <a:xfrm>
              <a:off x="-3543591" y="1231517"/>
              <a:ext cx="2474180" cy="3611780"/>
            </a:xfrm>
            <a:custGeom>
              <a:avLst/>
              <a:gdLst>
                <a:gd name="T0" fmla="*/ 0 w 1890"/>
                <a:gd name="T1" fmla="*/ 2759 h 2759"/>
                <a:gd name="T2" fmla="*/ 12 w 1890"/>
                <a:gd name="T3" fmla="*/ 2759 h 2759"/>
                <a:gd name="T4" fmla="*/ 1890 w 1890"/>
                <a:gd name="T5" fmla="*/ 17 h 2759"/>
                <a:gd name="T6" fmla="*/ 1890 w 1890"/>
                <a:gd name="T7" fmla="*/ 0 h 2759"/>
                <a:gd name="T8" fmla="*/ 0 w 1890"/>
                <a:gd name="T9" fmla="*/ 2759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2759">
                  <a:moveTo>
                    <a:pt x="0" y="2759"/>
                  </a:moveTo>
                  <a:lnTo>
                    <a:pt x="12" y="2759"/>
                  </a:lnTo>
                  <a:lnTo>
                    <a:pt x="1890" y="17"/>
                  </a:lnTo>
                  <a:lnTo>
                    <a:pt x="1890" y="0"/>
                  </a:lnTo>
                  <a:lnTo>
                    <a:pt x="0" y="27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  <p:sp>
          <p:nvSpPr>
            <p:cNvPr id="38" name="Freeform 7"/>
            <p:cNvSpPr>
              <a:spLocks/>
            </p:cNvSpPr>
            <p:nvPr userDrawn="1"/>
          </p:nvSpPr>
          <p:spPr bwMode="black">
            <a:xfrm>
              <a:off x="-7368753" y="-1854009"/>
              <a:ext cx="1327417" cy="6697305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7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7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</p:grpSp>
      <p:sp>
        <p:nvSpPr>
          <p:cNvPr id="6" name="Freeform 5"/>
          <p:cNvSpPr/>
          <p:nvPr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A5E2"/>
              </a:gs>
              <a:gs pos="50000">
                <a:srgbClr val="00A5E2"/>
              </a:gs>
              <a:gs pos="84000">
                <a:schemeClr val="accent2">
                  <a:alpha val="0"/>
                </a:scheme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6678387" y="2989333"/>
            <a:ext cx="4500000" cy="1440753"/>
          </a:xfrm>
        </p:spPr>
        <p:txBody>
          <a:bodyPr anchor="t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AA6243F-C977-4BA3-8F5C-41505C517370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 bwMode="black">
          <a:xfrm>
            <a:off x="1902190" y="2134650"/>
            <a:ext cx="4500000" cy="720000"/>
          </a:xfrm>
        </p:spPr>
        <p:txBody>
          <a:bodyPr anchor="b"/>
          <a:lstStyle>
            <a:lvl1pPr marL="0" indent="0" algn="r"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700" y="617699"/>
            <a:ext cx="395248" cy="3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239070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74C713"/>
              </a:gs>
              <a:gs pos="50000">
                <a:srgbClr val="74C713"/>
              </a:gs>
              <a:gs pos="84000">
                <a:srgbClr val="74C713">
                  <a:alpha val="0"/>
                </a:srgb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54344" y="1462158"/>
            <a:ext cx="4500000" cy="1440753"/>
          </a:xfrm>
        </p:spPr>
        <p:txBody>
          <a:bodyPr anchor="b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C3999CF-4797-4C68-A785-0173C26A9B69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55681" y="3064854"/>
            <a:ext cx="4500000" cy="720000"/>
          </a:xfrm>
        </p:spPr>
        <p:txBody>
          <a:bodyPr anchor="t"/>
          <a:lstStyle>
            <a:lvl1pPr marL="0" indent="0" algn="l">
              <a:buNone/>
              <a:defRPr sz="2400" b="1">
                <a:solidFill>
                  <a:schemeClr val="accent3"/>
                </a:solidFill>
              </a:defRPr>
            </a:lvl1pPr>
            <a:lvl2pPr marL="0" indent="0" algn="l">
              <a:buNone/>
              <a:defRPr sz="2400" b="1">
                <a:solidFill>
                  <a:schemeClr val="accent3"/>
                </a:solidFill>
              </a:defRPr>
            </a:lvl2pPr>
            <a:lvl3pPr marL="0" indent="0" algn="l">
              <a:buNone/>
              <a:defRPr sz="2400" b="1">
                <a:solidFill>
                  <a:schemeClr val="accent3"/>
                </a:solidFill>
              </a:defRPr>
            </a:lvl3pPr>
            <a:lvl4pPr marL="0" indent="0" algn="l">
              <a:buNone/>
              <a:defRPr sz="2400" b="1">
                <a:solidFill>
                  <a:schemeClr val="accent3"/>
                </a:solidFill>
              </a:defRPr>
            </a:lvl4pPr>
            <a:lvl5pPr marL="0" indent="0" algn="l">
              <a:buNone/>
              <a:defRPr sz="2400" b="1">
                <a:solidFill>
                  <a:schemeClr val="accent3"/>
                </a:solidFill>
              </a:defRPr>
            </a:lvl5pPr>
            <a:lvl6pPr marL="0" indent="0" algn="l">
              <a:buNone/>
              <a:defRPr sz="2400" b="1">
                <a:solidFill>
                  <a:schemeClr val="accent3"/>
                </a:solidFill>
              </a:defRPr>
            </a:lvl6pPr>
            <a:lvl7pPr marL="0" indent="0" algn="l">
              <a:buNone/>
              <a:defRPr sz="2400" b="1">
                <a:solidFill>
                  <a:schemeClr val="accent3"/>
                </a:solidFill>
              </a:defRPr>
            </a:lvl7pPr>
            <a:lvl8pPr marL="0" indent="0" algn="l">
              <a:buNone/>
              <a:defRPr sz="2400" b="1">
                <a:solidFill>
                  <a:schemeClr val="accent3"/>
                </a:solidFill>
              </a:defRPr>
            </a:lvl8pPr>
            <a:lvl9pPr marL="0" indent="0" algn="l">
              <a:buNone/>
              <a:defRPr sz="2400" b="1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 bwMode="black">
          <a:xfrm>
            <a:off x="759608" y="1"/>
            <a:ext cx="4148849" cy="6858000"/>
            <a:chOff x="-13927138" y="-1074738"/>
            <a:chExt cx="4913313" cy="8121651"/>
          </a:xfrm>
          <a:solidFill>
            <a:schemeClr val="bg1"/>
          </a:solidFill>
        </p:grpSpPr>
        <p:sp>
          <p:nvSpPr>
            <p:cNvPr id="26" name="Freeform 6"/>
            <p:cNvSpPr>
              <a:spLocks/>
            </p:cNvSpPr>
            <p:nvPr userDrawn="1"/>
          </p:nvSpPr>
          <p:spPr bwMode="black">
            <a:xfrm>
              <a:off x="-13927138" y="-1074738"/>
              <a:ext cx="2947988" cy="8121651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black">
            <a:xfrm>
              <a:off x="-10623550" y="-1074738"/>
              <a:ext cx="1609725" cy="8121651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4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4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700" y="617699"/>
            <a:ext cx="395248" cy="39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84929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F5ECF81-216C-4C66-AF27-B3643FE91DD5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56801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A828F08-FC0B-441F-813B-85423CDC088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6"/>
          </p:nvPr>
        </p:nvSpPr>
        <p:spPr>
          <a:xfrm>
            <a:off x="981820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6559603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11133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  <p15:guide id="5" pos="619">
          <p15:clr>
            <a:srgbClr val="FBAE40"/>
          </p15:clr>
        </p15:guide>
        <p15:guide id="7" pos="742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Relationship Id="rId30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980281" y="1732751"/>
            <a:ext cx="10800000" cy="47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11121231" y="6617933"/>
            <a:ext cx="488950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700">
                <a:noFill/>
              </a:defRPr>
            </a:lvl1pPr>
            <a:lvl2pPr marL="1588" indent="0" algn="r">
              <a:defRPr sz="700">
                <a:noFill/>
              </a:defRPr>
            </a:lvl2pPr>
            <a:lvl3pPr marL="0" indent="0" algn="r">
              <a:defRPr sz="700">
                <a:noFill/>
              </a:defRPr>
            </a:lvl3pPr>
            <a:lvl4pPr marL="0" indent="0" algn="r">
              <a:tabLst/>
              <a:defRPr sz="700">
                <a:noFill/>
              </a:defRPr>
            </a:lvl4pPr>
            <a:lvl5pPr marL="0" indent="0" algn="r">
              <a:defRPr sz="700">
                <a:noFill/>
              </a:defRPr>
            </a:lvl5pPr>
            <a:lvl6pPr marL="0" indent="0" algn="r">
              <a:defRPr sz="700">
                <a:noFill/>
              </a:defRPr>
            </a:lvl6pPr>
            <a:lvl7pPr marL="0" indent="0" algn="r">
              <a:defRPr sz="700">
                <a:noFill/>
              </a:defRPr>
            </a:lvl7pPr>
            <a:lvl8pPr marL="0" indent="0" algn="r">
              <a:defRPr sz="700">
                <a:noFill/>
              </a:defRPr>
            </a:lvl8pPr>
            <a:lvl9pPr marL="0" indent="0" algn="r">
              <a:defRPr sz="700">
                <a:noFill/>
              </a:defRPr>
            </a:lvl9pPr>
          </a:lstStyle>
          <a:p>
            <a:fld id="{04B33E24-8BA3-4E83-B323-C7D25ED9E23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974672" y="6617933"/>
            <a:ext cx="8640000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700">
                <a:solidFill>
                  <a:schemeClr val="accent1"/>
                </a:solidFill>
              </a:defRPr>
            </a:lvl1pPr>
            <a:lvl2pPr marL="0" indent="0">
              <a:defRPr sz="700">
                <a:solidFill>
                  <a:schemeClr val="accent1"/>
                </a:solidFill>
              </a:defRPr>
            </a:lvl2pPr>
            <a:lvl3pPr marL="0" indent="0">
              <a:defRPr sz="700">
                <a:solidFill>
                  <a:schemeClr val="accent1"/>
                </a:solidFill>
              </a:defRPr>
            </a:lvl3pPr>
            <a:lvl4pPr marL="0" indent="0">
              <a:defRPr sz="700">
                <a:solidFill>
                  <a:schemeClr val="accent1"/>
                </a:solidFill>
              </a:defRPr>
            </a:lvl4pPr>
            <a:lvl5pPr marL="0" indent="0">
              <a:defRPr sz="700">
                <a:solidFill>
                  <a:schemeClr val="accent1"/>
                </a:solidFill>
              </a:defRPr>
            </a:lvl5pPr>
            <a:lvl6pPr marL="0" indent="0">
              <a:tabLst/>
              <a:defRPr sz="700">
                <a:solidFill>
                  <a:schemeClr val="accent1"/>
                </a:solidFill>
              </a:defRPr>
            </a:lvl6pPr>
            <a:lvl7pPr marL="0" indent="0">
              <a:tabLst/>
              <a:defRPr sz="700">
                <a:solidFill>
                  <a:schemeClr val="accent1"/>
                </a:solidFill>
              </a:defRPr>
            </a:lvl7pPr>
            <a:lvl8pPr marL="0" indent="0">
              <a:defRPr sz="700">
                <a:solidFill>
                  <a:schemeClr val="accent1"/>
                </a:solidFill>
              </a:defRPr>
            </a:lvl8pPr>
            <a:lvl9pPr marL="0" indent="0">
              <a:defRPr sz="700">
                <a:solidFill>
                  <a:schemeClr val="accent1"/>
                </a:solidFill>
              </a:defRPr>
            </a:lvl9pPr>
          </a:lstStyle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95843" y="6617933"/>
            <a:ext cx="392326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>
              <a:defRPr sz="700">
                <a:solidFill>
                  <a:schemeClr val="accent2"/>
                </a:solidFill>
              </a:defRPr>
            </a:lvl1pPr>
            <a:lvl2pPr marL="0" indent="0" algn="ctr">
              <a:defRPr sz="700">
                <a:solidFill>
                  <a:schemeClr val="accent2"/>
                </a:solidFill>
              </a:defRPr>
            </a:lvl2pPr>
            <a:lvl3pPr marL="0" indent="0" algn="ctr">
              <a:defRPr sz="700">
                <a:solidFill>
                  <a:schemeClr val="accent2"/>
                </a:solidFill>
              </a:defRPr>
            </a:lvl3pPr>
            <a:lvl4pPr marL="0" indent="0" algn="ctr">
              <a:defRPr sz="700">
                <a:solidFill>
                  <a:schemeClr val="accent2"/>
                </a:solidFill>
              </a:defRPr>
            </a:lvl4pPr>
            <a:lvl5pPr marL="0" indent="0" algn="ctr">
              <a:defRPr sz="700">
                <a:solidFill>
                  <a:schemeClr val="accent2"/>
                </a:solidFill>
              </a:defRPr>
            </a:lvl5pPr>
            <a:lvl6pPr marL="0" indent="0" algn="ctr">
              <a:defRPr sz="700">
                <a:solidFill>
                  <a:schemeClr val="accent2"/>
                </a:solidFill>
              </a:defRPr>
            </a:lvl6pPr>
            <a:lvl7pPr marL="0" indent="0" algn="ctr">
              <a:defRPr sz="700">
                <a:solidFill>
                  <a:schemeClr val="accent2"/>
                </a:solidFill>
              </a:defRPr>
            </a:lvl7pPr>
            <a:lvl8pPr marL="0" indent="0" algn="ctr">
              <a:defRPr sz="700">
                <a:solidFill>
                  <a:schemeClr val="accent2"/>
                </a:solidFill>
              </a:defRPr>
            </a:lvl8pPr>
            <a:lvl9pPr marL="0" indent="0" algn="ctr">
              <a:defRPr sz="700">
                <a:solidFill>
                  <a:schemeClr val="accent2"/>
                </a:solidFill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empower - DO NOT DELETE!!!" hidden="1"/>
          <p:cNvSpPr/>
          <p:nvPr>
            <p:custDataLst>
              <p:tags r:id="rId26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97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7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8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1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DDF0CD-3A63-4A44-9DE3-2F181C581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40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0F312-C6FF-4FFA-9D3F-30EF8117C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40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95725-7D03-4FB9-830B-893278928D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3AE97-0849-4DD7-A82D-F1D65054F562}" type="datetimeFigureOut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C75C4-2A49-4FF8-8CB6-05788340A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E812-6449-4BD7-94DF-F29D417CF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FA1C4-776B-4A71-BFD0-1B90873B29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45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AB8C6-ACDB-4FB1-9884-8CCB4D39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A0F4-BF22-41CD-9E7A-4F02525C961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AD4349-EBD6-468B-AB2A-C1A19270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885732E7-7639-467B-A0F0-9D65A1AD2E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075" y="0"/>
            <a:ext cx="8161338" cy="6858000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395FF56-AC1F-405B-8499-952DAAB3E45F}"/>
              </a:ext>
            </a:extLst>
          </p:cNvPr>
          <p:cNvSpPr/>
          <p:nvPr/>
        </p:nvSpPr>
        <p:spPr>
          <a:xfrm>
            <a:off x="561719" y="5438985"/>
            <a:ext cx="4572000" cy="738664"/>
          </a:xfrm>
          <a:prstGeom prst="rect">
            <a:avLst/>
          </a:prstGeom>
        </p:spPr>
        <p:txBody>
          <a:bodyPr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Name, R&amp;R Manager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Day-Month-Year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 Narrow"/>
              </a:rPr>
              <a:t>Patient Recruitment and Retention</a:t>
            </a:r>
            <a:endParaRPr lang="en-US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92D050"/>
                </a:solidFill>
              </a:rPr>
              <a:t>Recruitment and Retention Strategy Report</a:t>
            </a:r>
            <a:endParaRPr lang="en-US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81108144-C191-4829-AE94-7DF0AD5D5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365" y="1732422"/>
            <a:ext cx="4018278" cy="592952"/>
          </a:xfrm>
        </p:spPr>
        <p:txBody>
          <a:bodyPr/>
          <a:lstStyle/>
          <a:p>
            <a:r>
              <a:rPr lang="en-US" b="1" i="1" dirty="0">
                <a:solidFill>
                  <a:srgbClr val="92D050"/>
                </a:solidFill>
              </a:rPr>
              <a:t>Compound No:  Protocol Name: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41415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AB8C6-ACDB-4FB1-9884-8CCB4D39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A0F4-BF22-41CD-9E7A-4F02525C961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AD4349-EBD6-468B-AB2A-C1A19270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10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885732E7-7639-467B-A0F0-9D65A1AD2E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075" y="0"/>
            <a:ext cx="8161338" cy="6858000"/>
          </a:xfr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0" y="2424948"/>
            <a:ext cx="5148315" cy="1440000"/>
          </a:xfrm>
        </p:spPr>
        <p:txBody>
          <a:bodyPr/>
          <a:lstStyle/>
          <a:p>
            <a:r>
              <a:rPr lang="en-US" b="1" i="0" dirty="0">
                <a:solidFill>
                  <a:srgbClr val="92D050"/>
                </a:solidFill>
              </a:rPr>
              <a:t>R&amp;R Strategy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87167763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6C81E76-D8B5-4108-8D8F-0CD30F3351B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Recruitment &amp; Retention Challenges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DC02DCCC-E114-481E-AD48-789F71F7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CB57-CEF8-422A-90A5-E3DCB64D4B4A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64E88B8-BB3A-4DD2-BB72-F87ED002D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1EA0ED3-82CA-4FAD-9485-05D1D546B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11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391C7689-1D33-47C7-9383-FE36D436BEB6}"/>
              </a:ext>
            </a:extLst>
          </p:cNvPr>
          <p:cNvSpPr txBox="1">
            <a:spLocks/>
          </p:cNvSpPr>
          <p:nvPr/>
        </p:nvSpPr>
        <p:spPr bwMode="gray">
          <a:xfrm>
            <a:off x="887412" y="1713626"/>
            <a:ext cx="4808537" cy="453311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tabLst/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tabLst/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u="sng" dirty="0">
                <a:solidFill>
                  <a:schemeClr val="tx1"/>
                </a:solidFill>
              </a:rPr>
              <a:t>Key Recruitment Challenges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A254FFB1-DDC3-404B-9C69-6FBF85900835}"/>
              </a:ext>
            </a:extLst>
          </p:cNvPr>
          <p:cNvSpPr txBox="1">
            <a:spLocks/>
          </p:cNvSpPr>
          <p:nvPr/>
        </p:nvSpPr>
        <p:spPr bwMode="gray">
          <a:xfrm>
            <a:off x="6433755" y="1693702"/>
            <a:ext cx="4626766" cy="453311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defRPr sz="7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>
                <a:solidFill>
                  <a:schemeClr val="tx1"/>
                </a:solidFill>
              </a:rPr>
              <a:t>Key Retention Challenges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3C7A18-80B5-4E0A-A008-9293AD223B9A}"/>
              </a:ext>
            </a:extLst>
          </p:cNvPr>
          <p:cNvSpPr txBox="1"/>
          <p:nvPr/>
        </p:nvSpPr>
        <p:spPr bwMode="gray">
          <a:xfrm>
            <a:off x="2341972" y="2852722"/>
            <a:ext cx="6912768" cy="151216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Summarize key global R&amp;R challenges from internal expertise as well as  information from Study/Protocol Feasibility: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EA89BC-28C6-4241-BA35-75A83130C200}"/>
              </a:ext>
            </a:extLst>
          </p:cNvPr>
          <p:cNvSpPr txBox="1"/>
          <p:nvPr/>
        </p:nvSpPr>
        <p:spPr bwMode="gray">
          <a:xfrm>
            <a:off x="2848211" y="4513726"/>
            <a:ext cx="6696744" cy="792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Select between this slide or slides 11-12 which combines both Recruitment &amp; Retention Challenge with corresponding Mitigation/Strategy on same slide</a:t>
            </a:r>
          </a:p>
        </p:txBody>
      </p:sp>
    </p:spTree>
    <p:extLst>
      <p:ext uri="{BB962C8B-B14F-4D97-AF65-F5344CB8AC3E}">
        <p14:creationId xmlns:p14="http://schemas.microsoft.com/office/powerpoint/2010/main" val="126620676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22F4478-3303-4550-B7B2-D8996A3BEB3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Proposed Recruitment Strategies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B5E7DA4-281B-41C2-AEDD-C7849D02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ABCE5-107E-4B71-9067-7DA8B187E435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A95A14E-AB02-476E-8DCB-1A404B4B6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5BFA139-8B82-4A33-84D5-8841C750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12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F83B244-1E7D-40C4-8B62-A04CB6D792F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 bwMode="gray">
          <a:xfrm>
            <a:off x="980281" y="4653136"/>
            <a:ext cx="6949250" cy="792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Select between this slide or slide 8 which combines both Recruitment Challenge with corresponding Mitigation/Strategy on same slide</a:t>
            </a:r>
          </a:p>
        </p:txBody>
      </p:sp>
      <p:sp>
        <p:nvSpPr>
          <p:cNvPr id="7" name="TextBox 6"/>
          <p:cNvSpPr txBox="1"/>
          <p:nvPr/>
        </p:nvSpPr>
        <p:spPr bwMode="gray">
          <a:xfrm>
            <a:off x="10927666" y="2924944"/>
            <a:ext cx="852615" cy="9144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 bwMode="gray">
          <a:xfrm>
            <a:off x="1181709" y="2528900"/>
            <a:ext cx="7184248" cy="792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Provide summary of proposed itemized recruitment strategies, including vendors/tools (and cost if available) </a:t>
            </a:r>
          </a:p>
        </p:txBody>
      </p:sp>
    </p:spTree>
    <p:extLst>
      <p:ext uri="{BB962C8B-B14F-4D97-AF65-F5344CB8AC3E}">
        <p14:creationId xmlns:p14="http://schemas.microsoft.com/office/powerpoint/2010/main" val="12662067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438BFA3-C224-440B-8A88-73C3D9313DA3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Recruitment Challenge and Proposed Strategy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35D0664-9553-4364-A82D-D4D6C2CD7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9EAD1-E72A-4292-BC71-6BC1460DA03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21704BE-0B03-4AE0-AA8F-EF75854D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107D144-515D-40EF-87C9-EE0093E99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13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576172790"/>
              </p:ext>
            </p:extLst>
          </p:nvPr>
        </p:nvGraphicFramePr>
        <p:xfrm>
          <a:off x="981075" y="1731963"/>
          <a:ext cx="10799456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9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Key Global Recruitment</a:t>
                      </a:r>
                      <a:r>
                        <a:rPr lang="en-US" sz="2000" baseline="0" dirty="0">
                          <a:latin typeface="Arial Narrow" panose="020B0606020202030204" pitchFamily="34" charset="0"/>
                        </a:rPr>
                        <a:t> Challenges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Proposed Recruitment Strategy/Mitigation</a:t>
                      </a:r>
                    </a:p>
                  </a:txBody>
                  <a:tcPr marL="112408" marR="1124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2408" marR="1124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640770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36750508-8951-4F2B-9F54-E8D7053DB773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Proposed Retention Strategies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FEDEC71A-DCBF-4549-924F-3169FBE8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51C-C755-430A-BD22-89EA8158CB89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33DE884-CE8F-45C3-BF24-B31D6991C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9A06B10-6EA4-4067-AEC0-089BD833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14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E17035-8039-44EB-83F7-4D29C2228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 bwMode="gray">
          <a:xfrm>
            <a:off x="981820" y="3608072"/>
            <a:ext cx="9386916" cy="792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Select between this slide or slide 10 which combines both Retention Challenges with corresponding Mitigation/Strategy on same slide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980281" y="2528900"/>
            <a:ext cx="10800000" cy="792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Provide summary of proposed itemized Retention strategies, including vendors/tools (and cost if available) </a:t>
            </a:r>
          </a:p>
        </p:txBody>
      </p:sp>
    </p:spTree>
    <p:extLst>
      <p:ext uri="{BB962C8B-B14F-4D97-AF65-F5344CB8AC3E}">
        <p14:creationId xmlns:p14="http://schemas.microsoft.com/office/powerpoint/2010/main" val="3359882705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EECF466-0D14-405A-A26D-122EEB94D5E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Retention Challenge and Proposed Strategy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1D58FBA-9D41-4C27-9DB9-245504411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1543A-D14C-4F06-9331-4DD63D9067D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0EB495F-7E91-4378-8FF2-58838B6F4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5FF169-3314-4594-8FDE-FCB05980A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15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9244700"/>
              </p:ext>
            </p:extLst>
          </p:nvPr>
        </p:nvGraphicFramePr>
        <p:xfrm>
          <a:off x="981075" y="1731963"/>
          <a:ext cx="1079982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Key Global Retention</a:t>
                      </a:r>
                      <a:r>
                        <a:rPr lang="en-US" sz="2000" baseline="0" dirty="0">
                          <a:latin typeface="Arial Narrow" panose="020B0606020202030204" pitchFamily="34" charset="0"/>
                        </a:rPr>
                        <a:t> Challenges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Proposed Retention Strategy/Mitigation</a:t>
                      </a:r>
                    </a:p>
                  </a:txBody>
                  <a:tcPr marL="98118" marR="981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98118" marR="981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293379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D4132A78-BF1F-4BF6-BDDA-542A13E986E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5362D4-2387-444D-8F61-73DE5CF5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 </a:t>
            </a:r>
            <a:br>
              <a:rPr lang="en-US" dirty="0"/>
            </a:br>
            <a:r>
              <a:rPr lang="en-US" dirty="0"/>
              <a:t>Patient Facing Materials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86D2F-2B6E-4A05-B779-595ADF6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EAB-3240-47CC-99AA-6D461E871D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18D8D-BEBA-4D44-B60A-1B376980A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04812-77DC-475C-A592-7436CF53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16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A675F53-F860-4FCE-B909-C56097770524}"/>
              </a:ext>
            </a:extLst>
          </p:cNvPr>
          <p:cNvSpPr txBox="1">
            <a:spLocks noGrp="1"/>
          </p:cNvSpPr>
          <p:nvPr>
            <p:ph sz="quarter" idx="14"/>
          </p:nvPr>
        </p:nvSpPr>
        <p:spPr bwMode="gray">
          <a:xfrm>
            <a:off x="981075" y="1731963"/>
            <a:ext cx="10799763" cy="47529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Consider adding listing and/or images of materials for development</a:t>
            </a:r>
          </a:p>
        </p:txBody>
      </p:sp>
    </p:spTree>
    <p:extLst>
      <p:ext uri="{BB962C8B-B14F-4D97-AF65-F5344CB8AC3E}">
        <p14:creationId xmlns:p14="http://schemas.microsoft.com/office/powerpoint/2010/main" val="199220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D4132A78-BF1F-4BF6-BDDA-542A13E986E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5362D4-2387-444D-8F61-73DE5CF5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 </a:t>
            </a:r>
            <a:br>
              <a:rPr lang="en-US" dirty="0"/>
            </a:br>
            <a:r>
              <a:rPr lang="en-US" dirty="0"/>
              <a:t>Site Facing Materials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86D2F-2B6E-4A05-B779-595ADF6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EAB-3240-47CC-99AA-6D461E871D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18D8D-BEBA-4D44-B60A-1B376980A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04812-77DC-475C-A592-7436CF53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17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A675F53-F860-4FCE-B909-C56097770524}"/>
              </a:ext>
            </a:extLst>
          </p:cNvPr>
          <p:cNvSpPr txBox="1">
            <a:spLocks noGrp="1"/>
          </p:cNvSpPr>
          <p:nvPr>
            <p:ph sz="quarter" idx="14"/>
          </p:nvPr>
        </p:nvSpPr>
        <p:spPr bwMode="gray">
          <a:xfrm>
            <a:off x="981075" y="1731963"/>
            <a:ext cx="10799763" cy="47529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Consider adding listing and/or images of materials for development</a:t>
            </a:r>
          </a:p>
        </p:txBody>
      </p:sp>
    </p:spTree>
    <p:extLst>
      <p:ext uri="{BB962C8B-B14F-4D97-AF65-F5344CB8AC3E}">
        <p14:creationId xmlns:p14="http://schemas.microsoft.com/office/powerpoint/2010/main" val="406122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AB8C6-ACDB-4FB1-9884-8CCB4D39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A0F4-BF22-41CD-9E7A-4F02525C961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AD4349-EBD6-468B-AB2A-C1A19270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18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885732E7-7639-467B-A0F0-9D65A1AD2E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075" y="0"/>
            <a:ext cx="8161338" cy="6858000"/>
          </a:xfr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0" y="2424948"/>
            <a:ext cx="5986515" cy="1440000"/>
          </a:xfrm>
        </p:spPr>
        <p:txBody>
          <a:bodyPr/>
          <a:lstStyle/>
          <a:p>
            <a:r>
              <a:rPr lang="en-US" b="1" i="0" dirty="0">
                <a:solidFill>
                  <a:srgbClr val="92D050"/>
                </a:solidFill>
              </a:rPr>
              <a:t>Country (CLM) Collaboration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34584908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D4132A78-BF1F-4BF6-BDDA-542A13E986E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5362D4-2387-444D-8F61-73DE5CF5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 </a:t>
            </a:r>
            <a:br>
              <a:rPr lang="en-US" dirty="0"/>
            </a:br>
            <a:r>
              <a:rPr lang="en-US" dirty="0"/>
              <a:t>CLM Engagement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86D2F-2B6E-4A05-B779-595ADF6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EAB-3240-47CC-99AA-6D461E871DF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18D8D-BEBA-4D44-B60A-1B376980A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04812-77DC-475C-A592-7436CF53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19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A675F53-F860-4FCE-B909-C56097770524}"/>
              </a:ext>
            </a:extLst>
          </p:cNvPr>
          <p:cNvSpPr txBox="1">
            <a:spLocks noGrp="1"/>
          </p:cNvSpPr>
          <p:nvPr>
            <p:ph sz="quarter" idx="14"/>
          </p:nvPr>
        </p:nvSpPr>
        <p:spPr bwMode="gray">
          <a:xfrm>
            <a:off x="981820" y="1550988"/>
            <a:ext cx="10799763" cy="47529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Consider adding proposed activities/timelines for CLM Engagement (example from 20115)</a:t>
            </a:r>
          </a:p>
        </p:txBody>
      </p:sp>
      <p:graphicFrame>
        <p:nvGraphicFramePr>
          <p:cNvPr id="9" name="Content Placeholder 9">
            <a:extLst>
              <a:ext uri="{FF2B5EF4-FFF2-40B4-BE49-F238E27FC236}">
                <a16:creationId xmlns:a16="http://schemas.microsoft.com/office/drawing/2014/main" id="{054AE670-797C-4556-9727-55A4BC0C14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231624"/>
              </p:ext>
            </p:extLst>
          </p:nvPr>
        </p:nvGraphicFramePr>
        <p:xfrm>
          <a:off x="-755694" y="2493622"/>
          <a:ext cx="13494747" cy="253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613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3C91AAEE-0415-4BB5-A8A5-32AB331174E7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5DBBCAE8-1148-4A17-88ED-F52175B78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117-B0BB-4B8A-BAA0-B7C483D6AB8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B95C324-3E5A-4B09-AEBA-763AAF6B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AEA1968-F9BF-43B5-A7EF-7E00F943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964105"/>
              </p:ext>
            </p:extLst>
          </p:nvPr>
        </p:nvGraphicFramePr>
        <p:xfrm>
          <a:off x="902494" y="1482660"/>
          <a:ext cx="10799997" cy="48408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82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7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0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Topics of Discussion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Slide Number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02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02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02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02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marL="0" marR="0" lvl="0" indent="0" algn="l" defTabSz="12198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marL="0" marR="0" lvl="0" indent="0" algn="l" defTabSz="12198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7759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332969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594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594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033970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3E979AD-E939-4E74-8C01-6B4FA8A28EBA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974672" y="1301970"/>
            <a:ext cx="10798461" cy="252000"/>
          </a:xfrm>
        </p:spPr>
        <p:txBody>
          <a:bodyPr/>
          <a:lstStyle/>
          <a:p>
            <a:r>
              <a:rPr lang="en-US" b="1" i="1" dirty="0">
                <a:solidFill>
                  <a:srgbClr val="C00000"/>
                </a:solidFill>
              </a:rPr>
              <a:t>GUIDANCE:  Consider adding summary of materials to be used by country (example from 20115)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8DA562-5DE1-466E-8168-828E9F4F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 </a:t>
            </a:r>
            <a:br>
              <a:rPr lang="en-US" dirty="0"/>
            </a:br>
            <a:r>
              <a:rPr lang="en-US" dirty="0"/>
              <a:t>Country Level Materials Selected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94EE2-5923-4833-83BC-557039D21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FA773-E85A-4662-9DD9-B10AF225123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4AC13-4C5A-47D0-B533-BB91CAA5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B1D2B-787C-4EA0-9D17-28A899CE2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D3D69DE-89D3-4002-B4A5-307F04F389D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62E16E0-6F42-44FB-A46F-8B8B43068D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191500"/>
              </p:ext>
            </p:extLst>
          </p:nvPr>
        </p:nvGraphicFramePr>
        <p:xfrm>
          <a:off x="717550" y="1627188"/>
          <a:ext cx="10701338" cy="471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782186" imgH="5238881" progId="Excel.Sheet.12">
                  <p:embed/>
                </p:oleObj>
              </mc:Choice>
              <mc:Fallback>
                <p:oleObj name="Worksheet" r:id="rId2" imgW="8782186" imgH="5238881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62E16E0-6F42-44FB-A46F-8B8B43068D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17550" y="1627188"/>
                        <a:ext cx="10701338" cy="4710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463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313EBFC-7471-4210-BDFD-461DA00A07F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Timelines/Next Steps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E09DB96-A6AB-4F7F-95BA-A1916FC38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5410F-D5CE-4BD0-B092-C69548890288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17247983-2A20-4B06-BCC6-1496F3E24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1C60B76-D26F-44C4-BC8E-2AA6CF0CC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21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174549093"/>
              </p:ext>
            </p:extLst>
          </p:nvPr>
        </p:nvGraphicFramePr>
        <p:xfrm>
          <a:off x="981075" y="1731963"/>
          <a:ext cx="10799763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 bwMode="gray">
          <a:xfrm>
            <a:off x="8111430" y="1988840"/>
            <a:ext cx="1872208" cy="2880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Target:  XX-Month-Year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8471470" y="3151359"/>
            <a:ext cx="1872208" cy="2880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Target:  XX-Month-Year</a:t>
            </a:r>
          </a:p>
        </p:txBody>
      </p:sp>
      <p:sp>
        <p:nvSpPr>
          <p:cNvPr id="9" name="TextBox 8"/>
          <p:cNvSpPr txBox="1"/>
          <p:nvPr/>
        </p:nvSpPr>
        <p:spPr bwMode="gray">
          <a:xfrm>
            <a:off x="8472780" y="4437112"/>
            <a:ext cx="1872208" cy="2880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Target:  XX-Month-Year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8471470" y="5589240"/>
            <a:ext cx="1872208" cy="2880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Target:  XX-Month-Year</a:t>
            </a:r>
          </a:p>
        </p:txBody>
      </p:sp>
    </p:spTree>
    <p:extLst>
      <p:ext uri="{BB962C8B-B14F-4D97-AF65-F5344CB8AC3E}">
        <p14:creationId xmlns:p14="http://schemas.microsoft.com/office/powerpoint/2010/main" val="2422490606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AB8C6-ACDB-4FB1-9884-8CCB4D39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A0F4-BF22-41CD-9E7A-4F02525C961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AD4349-EBD6-468B-AB2A-C1A19270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22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885732E7-7639-467B-A0F0-9D65A1AD2E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075" y="0"/>
            <a:ext cx="8161338" cy="6858000"/>
          </a:xfr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530" y="1713014"/>
            <a:ext cx="5986515" cy="2332170"/>
          </a:xfrm>
        </p:spPr>
        <p:txBody>
          <a:bodyPr/>
          <a:lstStyle/>
          <a:p>
            <a:r>
              <a:rPr lang="en-US" b="1" i="0" dirty="0">
                <a:solidFill>
                  <a:srgbClr val="92D050"/>
                </a:solidFill>
              </a:rPr>
              <a:t>Final Decisions</a:t>
            </a:r>
            <a:br>
              <a:rPr lang="en-US" b="1" i="0" dirty="0">
                <a:solidFill>
                  <a:srgbClr val="92D050"/>
                </a:solidFill>
              </a:rPr>
            </a:br>
            <a:r>
              <a:rPr lang="en-US" b="1" i="0" dirty="0">
                <a:solidFill>
                  <a:srgbClr val="92D050"/>
                </a:solidFill>
              </a:rPr>
              <a:t>Budget</a:t>
            </a:r>
            <a:br>
              <a:rPr lang="en-US" b="1" i="0" dirty="0">
                <a:solidFill>
                  <a:srgbClr val="92D050"/>
                </a:solidFill>
              </a:rPr>
            </a:br>
            <a:r>
              <a:rPr lang="en-US" b="1" i="0" dirty="0">
                <a:solidFill>
                  <a:srgbClr val="92D050"/>
                </a:solidFill>
              </a:rPr>
              <a:t>ROI</a:t>
            </a:r>
            <a:br>
              <a:rPr lang="en-US" b="1" i="0" dirty="0">
                <a:solidFill>
                  <a:srgbClr val="92D050"/>
                </a:solidFill>
              </a:rPr>
            </a:br>
            <a:r>
              <a:rPr lang="en-US" b="1" i="0" dirty="0">
                <a:solidFill>
                  <a:srgbClr val="92D050"/>
                </a:solidFill>
              </a:rPr>
              <a:t>Metrics-Stakeholder Feedback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036139384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7021BD79-2904-45CD-8EAC-7CE68128033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Summary of Final Decisions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75ED018-55FF-4AE3-920F-6617693E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CAAD-7B56-4C79-A746-C9D049ECBBA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E2C593E-0154-445A-8E71-3D9D8012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114C309-B022-4273-8573-5941C3F81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23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2B60E-9798-4591-A7AB-4AE889033AE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 bwMode="gray">
          <a:xfrm>
            <a:off x="10911462" y="2924944"/>
            <a:ext cx="868819" cy="9144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 bwMode="gray">
          <a:xfrm>
            <a:off x="980280" y="2528900"/>
            <a:ext cx="10068719" cy="16201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Document here summary of R&amp;R strategies/tactics to be implemented, once study team alignment has been reached.  Include link to vendor selection scorecard</a:t>
            </a:r>
          </a:p>
          <a:p>
            <a:endParaRPr lang="en-US" i="1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Note:  It is understood, this slide will be updated retrospectively from the study team meeting in which R&amp;R strategies are presented-this slide serves as final documentation. </a:t>
            </a:r>
          </a:p>
        </p:txBody>
      </p:sp>
    </p:spTree>
    <p:extLst>
      <p:ext uri="{BB962C8B-B14F-4D97-AF65-F5344CB8AC3E}">
        <p14:creationId xmlns:p14="http://schemas.microsoft.com/office/powerpoint/2010/main" val="2105938142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50DA00E-6F7F-469C-A616-115B2EBB077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Budget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1781E85-8B2B-4663-AB84-75C37DBE4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34B0-C019-4632-8111-0011EB30F84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D56C1F0-0E2C-45E2-9E80-91FA82A35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E25EDEE-DBE5-4734-9F56-59B157652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24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264530137"/>
              </p:ext>
            </p:extLst>
          </p:nvPr>
        </p:nvGraphicFramePr>
        <p:xfrm>
          <a:off x="981075" y="1731963"/>
          <a:ext cx="10799823" cy="1584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99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9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9941">
                  <a:extLst>
                    <a:ext uri="{9D8B030D-6E8A-4147-A177-3AD203B41FA5}">
                      <a16:colId xmlns:a16="http://schemas.microsoft.com/office/drawing/2014/main" val="3603490549"/>
                    </a:ext>
                  </a:extLst>
                </a:gridCol>
              </a:tblGrid>
              <a:tr h="269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Supplier/Scope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Initial Budget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Final Budget</a:t>
                      </a:r>
                    </a:p>
                  </a:txBody>
                  <a:tcPr marL="101578" marR="10157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External R&amp;R Supplier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Translations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Printing/Shipping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01578" marR="10157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515039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7021BD79-2904-45CD-8EAC-7CE68128033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Return on Investment (ROI)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75ED018-55FF-4AE3-920F-6617693E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CAAD-7B56-4C79-A746-C9D049ECBBA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E2C593E-0154-445A-8E71-3D9D8012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114C309-B022-4273-8573-5941C3F81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25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2B60E-9798-4591-A7AB-4AE889033AE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 bwMode="gray">
          <a:xfrm>
            <a:off x="10911462" y="2924944"/>
            <a:ext cx="868819" cy="9144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 bwMode="gray">
          <a:xfrm>
            <a:off x="980280" y="2528900"/>
            <a:ext cx="10068719" cy="16201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Document here summary anticipated ROI for R&amp;R materials/tactics then update with any final metrics</a:t>
            </a:r>
          </a:p>
        </p:txBody>
      </p:sp>
    </p:spTree>
    <p:extLst>
      <p:ext uri="{BB962C8B-B14F-4D97-AF65-F5344CB8AC3E}">
        <p14:creationId xmlns:p14="http://schemas.microsoft.com/office/powerpoint/2010/main" val="435552168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7021BD79-2904-45CD-8EAC-7CE68128033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Stakeholder Feedback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75ED018-55FF-4AE3-920F-6617693E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CAAD-7B56-4C79-A746-C9D049ECBBAC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E2C593E-0154-445A-8E71-3D9D8012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114C309-B022-4273-8573-5941C3F81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26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2B60E-9798-4591-A7AB-4AE889033AE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 bwMode="gray">
          <a:xfrm>
            <a:off x="10911462" y="2924944"/>
            <a:ext cx="868819" cy="9144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 bwMode="gray">
          <a:xfrm>
            <a:off x="980280" y="2528900"/>
            <a:ext cx="10068719" cy="16201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 Document here summary of internal stakeholder feedback, any site surveys and patient exit interviews.</a:t>
            </a:r>
          </a:p>
        </p:txBody>
      </p:sp>
    </p:spTree>
    <p:extLst>
      <p:ext uri="{BB962C8B-B14F-4D97-AF65-F5344CB8AC3E}">
        <p14:creationId xmlns:p14="http://schemas.microsoft.com/office/powerpoint/2010/main" val="2966458150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821" y="2708116"/>
            <a:ext cx="10798460" cy="864000"/>
          </a:xfrm>
        </p:spPr>
        <p:txBody>
          <a:bodyPr/>
          <a:lstStyle/>
          <a:p>
            <a:pPr algn="ctr"/>
            <a:r>
              <a:rPr lang="en-US" dirty="0"/>
              <a:t>Back-Up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EC0907C-C830-424E-BE68-372646FC4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91E77-E5B6-40C9-A90A-A7665A2250B9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871F32A-553C-4CAD-A60E-0C6C4E58E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7FF2AA0-2C41-45EC-85D8-A0CCB17B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27</a:t>
            </a:fld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20626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84523461-2895-489F-A57D-7643C705C70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materials 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13E4D45-F56F-4670-AC30-77D26B122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041C1-D7CB-4449-A384-045FD1351B0B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DE5ED42-74E3-4EC8-9CE2-0B651C3A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E2DAC36-46CB-4587-BC7A-E994BC6F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28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DA3580-0B49-41FD-BFE3-F171E00DC0B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D446CEC-EE70-4489-8A95-AD7416977EA5}"/>
              </a:ext>
            </a:extLst>
          </p:cNvPr>
          <p:cNvSpPr txBox="1">
            <a:spLocks/>
          </p:cNvSpPr>
          <p:nvPr/>
        </p:nvSpPr>
        <p:spPr>
          <a:xfrm>
            <a:off x="980281" y="1622432"/>
            <a:ext cx="10800001" cy="4533113"/>
          </a:xfrm>
          <a:prstGeom prst="rect">
            <a:avLst/>
          </a:prstGeom>
        </p:spPr>
        <p:txBody>
          <a:bodyPr/>
          <a:lstStyle>
            <a:lvl1pPr marL="0" indent="0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2"/>
              </a:buClr>
              <a:buSzPct val="110000"/>
              <a:buFont typeface="Arial" pitchFamily="34" charset="0"/>
              <a:buNone/>
              <a:defRPr sz="1800" kern="1200" baseline="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269524" indent="-269524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1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539048" indent="-269524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rgbClr val="6BC200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808572" indent="-269524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5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1078097" indent="-269524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6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1078596" indent="-269649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6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78596" indent="-269649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6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78596" indent="-269649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6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78596" indent="-269649" algn="l" defTabSz="1219868" rtl="0" eaLnBrk="1" latinLnBrk="0" hangingPunct="1">
              <a:spcBef>
                <a:spcPts val="300"/>
              </a:spcBef>
              <a:spcAft>
                <a:spcPts val="599"/>
              </a:spcAft>
              <a:buClr>
                <a:schemeClr val="accent6"/>
              </a:buClr>
              <a:buSzPct val="11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i="1" dirty="0">
              <a:solidFill>
                <a:srgbClr val="FF0000"/>
              </a:solidFill>
            </a:endParaRPr>
          </a:p>
          <a:p>
            <a:endParaRPr lang="en-US" i="1" dirty="0">
              <a:solidFill>
                <a:srgbClr val="FF0000"/>
              </a:solidFill>
            </a:endParaRP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C00000"/>
                </a:solidFill>
              </a:rPr>
              <a:t>Guidance:  Consider including examples of materials being proposed from other trials/programs</a:t>
            </a:r>
          </a:p>
        </p:txBody>
      </p:sp>
    </p:spTree>
    <p:extLst>
      <p:ext uri="{BB962C8B-B14F-4D97-AF65-F5344CB8AC3E}">
        <p14:creationId xmlns:p14="http://schemas.microsoft.com/office/powerpoint/2010/main" val="3294383951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Guidance:  Consider including specific case studies, metrics- either within same disease/indication or others that can draw upon relevance to help demonstrate to teams the value benefit of specific R&amp;R strategies.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AF67DDF-CE42-4473-AD20-6FC59B1DB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730B-324D-41FE-9177-C9FF6AA2262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9032442-A408-4EA8-8E9A-EE32BC6E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F50CCC1-FCEF-42DC-BB0D-2D9DE1B0E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87F334AE-4EAC-4C2D-A638-92A76F09FCC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873E7-D6BB-431D-898B-C7CE4077575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350277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0B1FB99-26C2-45D9-9C3D-DC1FCCA665C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Core Study Team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F72E86D0-1355-44DF-BA75-634927945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61A7C-3422-4779-9B5B-62920D00E669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6C7BD98-D602-46E7-AF63-CCD19DAED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ADD630-DF2C-437B-AABF-FF044F5C3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3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</p:nvPr>
        </p:nvGraphicFramePr>
        <p:xfrm>
          <a:off x="981075" y="1731963"/>
          <a:ext cx="10797730" cy="27736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98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8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Name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Function/Role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R&amp;R Manager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pPr marL="0" marR="0" lvl="0" indent="0" algn="l" defTabSz="12198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CPM, TA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54938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StM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Feasibility</a:t>
                      </a:r>
                      <a:r>
                        <a:rPr lang="en-US" sz="2000" baseline="0" dirty="0"/>
                        <a:t> Strategist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SLM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Procurement, SSM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 marL="117128" marR="117128"/>
                </a:tc>
                <a:extLst>
                  <a:ext uri="{0D108BD9-81ED-4DB2-BD59-A6C34878D82A}">
                    <a16:rowId xmlns:a16="http://schemas.microsoft.com/office/drawing/2014/main" val="2264627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44438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31727E8-D86D-441E-81C4-EE36DC89365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#/Name</a:t>
            </a:r>
            <a:br>
              <a:rPr lang="en-US" dirty="0"/>
            </a:br>
            <a:r>
              <a:rPr lang="en-US" dirty="0"/>
              <a:t>Study Background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826B1C8-1BB0-484A-AD03-5C7AAAEED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D22D-7ED6-4137-8C8D-745CF6372BC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5E52E0C-098D-4E5F-BA48-2C127A41D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8A22C21-39CC-4B1C-A28B-22FEEEEDF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4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9AF867F-F874-42DC-8326-1228AA340F04}"/>
              </a:ext>
            </a:extLst>
          </p:cNvPr>
          <p:cNvSpPr txBox="1">
            <a:spLocks/>
          </p:cNvSpPr>
          <p:nvPr/>
        </p:nvSpPr>
        <p:spPr>
          <a:xfrm>
            <a:off x="588169" y="1740459"/>
            <a:ext cx="10294639" cy="45331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2"/>
              </a:buBlip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3"/>
              </a:buBlip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81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4"/>
              </a:buBlip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5"/>
              </a:buBlip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08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8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80000" indent="-270000" algn="l" defTabSz="914400" rtl="0" eaLnBrk="1" latinLnBrk="0" hangingPunct="1">
              <a:spcBef>
                <a:spcPts val="300"/>
              </a:spcBef>
              <a:spcAft>
                <a:spcPts val="600"/>
              </a:spcAft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Protocol Title: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Study Purpose:  </a:t>
            </a:r>
            <a:r>
              <a:rPr lang="en-US" sz="1600" i="1" dirty="0">
                <a:solidFill>
                  <a:schemeClr val="tx1"/>
                </a:solidFill>
              </a:rPr>
              <a:t>(eg: Efficacy, Label change, Registration, FIM, etc.)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No. Patients: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No. Sites: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Geographic Landscape: </a:t>
            </a:r>
            <a:r>
              <a:rPr lang="en-US" sz="1600" i="1" dirty="0">
                <a:solidFill>
                  <a:schemeClr val="tx1"/>
                </a:solidFill>
              </a:rPr>
              <a:t>(list proposed countries from study feasibility)</a:t>
            </a:r>
          </a:p>
          <a:p>
            <a:pPr marL="55575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Americas:</a:t>
            </a:r>
          </a:p>
          <a:p>
            <a:pPr marL="55575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Europe:</a:t>
            </a:r>
          </a:p>
          <a:p>
            <a:pPr marL="555750" lvl="1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Asia Pacific: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Study Design (eg:  # cohorts, screening period, treatment period)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Timelines:</a:t>
            </a:r>
          </a:p>
          <a:p>
            <a:pPr marL="825750" lvl="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First Site Active:</a:t>
            </a:r>
          </a:p>
          <a:p>
            <a:pPr marL="825750" lvl="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FPFV:</a:t>
            </a:r>
          </a:p>
          <a:p>
            <a:pPr marL="825750" lvl="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LPFV:</a:t>
            </a:r>
          </a:p>
          <a:p>
            <a:pPr marL="825750" lvl="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LPLV:</a:t>
            </a:r>
          </a:p>
          <a:p>
            <a:pPr marL="825750" lvl="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</a:endParaRPr>
          </a:p>
          <a:p>
            <a:pPr marL="286702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Project Team/Company Goals (as applicable)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6650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68F5A636-D7A0-46B3-B1D3-1689D087B24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Protocol No/Name</a:t>
            </a:r>
            <a:br>
              <a:rPr lang="en-US" dirty="0"/>
            </a:br>
            <a:r>
              <a:rPr lang="en-US" dirty="0"/>
              <a:t>Study Assumptions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EC8227F2-7681-4996-A877-F50E07852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2E291-B4B7-46F7-B7C8-3CDAD3892377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63F3F7F-36B6-4CB5-8019-A62C5997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7051581-7265-44C5-8239-D75248C86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5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48EDF6-71AF-4D59-894E-6DC1015A1A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24695" y="1713701"/>
            <a:ext cx="10798461" cy="47519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 bwMode="gray">
          <a:xfrm>
            <a:off x="11656960" y="4509120"/>
            <a:ext cx="123320" cy="7200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5A094F-19BF-4E0A-8721-DE64843CB593}"/>
              </a:ext>
            </a:extLst>
          </p:cNvPr>
          <p:cNvSpPr/>
          <p:nvPr/>
        </p:nvSpPr>
        <p:spPr>
          <a:xfrm>
            <a:off x="3190875" y="2505593"/>
            <a:ext cx="609282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Provide list/description of study assumptions utilized in deriving R&amp;R strategy (possible examples listed below)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Incidence/Prevalence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Standard of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Geographic footprint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Competitive Landscape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Drug Pipeline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Patient Profile/Journey/Insights</a:t>
            </a:r>
          </a:p>
        </p:txBody>
      </p:sp>
    </p:spTree>
    <p:extLst>
      <p:ext uri="{BB962C8B-B14F-4D97-AF65-F5344CB8AC3E}">
        <p14:creationId xmlns:p14="http://schemas.microsoft.com/office/powerpoint/2010/main" val="494627862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DDE96D87-B731-4CBF-A636-4FA93FDECDC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Protocol No/Name</a:t>
            </a:r>
            <a:br>
              <a:rPr lang="it-IT" dirty="0"/>
            </a:br>
            <a:r>
              <a:rPr lang="it-IT" dirty="0"/>
              <a:t>Patient Funnel</a:t>
            </a:r>
            <a:endParaRPr lang="en-US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1AAF164B-F866-44E0-AB77-549D2968D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110A-FA96-44D9-A758-9A38E1FD0E87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646347FB-A47B-42D1-AD4C-8D13423F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90B1B83-EABB-4FBB-81EA-9D7B8F20F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6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9CE5DF29-501A-4CB7-B843-70AFBBB3BA43}"/>
              </a:ext>
            </a:extLst>
          </p:cNvPr>
          <p:cNvSpPr/>
          <p:nvPr/>
        </p:nvSpPr>
        <p:spPr>
          <a:xfrm>
            <a:off x="6182910" y="3550570"/>
            <a:ext cx="864096" cy="936104"/>
          </a:xfrm>
          <a:prstGeom prst="rightBrac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9FC4F3-EFEB-49E1-8A21-57486F0A7004}"/>
              </a:ext>
            </a:extLst>
          </p:cNvPr>
          <p:cNvGrpSpPr/>
          <p:nvPr/>
        </p:nvGrpSpPr>
        <p:grpSpPr>
          <a:xfrm>
            <a:off x="2233751" y="1666900"/>
            <a:ext cx="7722909" cy="4533900"/>
            <a:chOff x="980281" y="1628800"/>
            <a:chExt cx="7722909" cy="4533900"/>
          </a:xfrm>
        </p:grpSpPr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CAF8A3B1-4158-4F4C-B1D1-85854A5640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478" y="1628800"/>
              <a:ext cx="4824536" cy="453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E2490AB-4D04-4495-9BC4-87E7D45376F2}"/>
                </a:ext>
              </a:extLst>
            </p:cNvPr>
            <p:cNvSpPr txBox="1"/>
            <p:nvPr/>
          </p:nvSpPr>
          <p:spPr bwMode="gray">
            <a:xfrm>
              <a:off x="3590622" y="2996952"/>
              <a:ext cx="3096344" cy="36004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</a:t>
              </a:r>
              <a:r>
                <a:rPr lang="en-US" dirty="0">
                  <a:latin typeface="Arial Narrow" panose="020B0606020202030204" pitchFamily="34" charset="0"/>
                </a:rPr>
                <a:t> Patients Available/Identified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E1C797-F9BA-48A9-9595-2570B87A7063}"/>
                </a:ext>
              </a:extLst>
            </p:cNvPr>
            <p:cNvSpPr txBox="1"/>
            <p:nvPr/>
          </p:nvSpPr>
          <p:spPr bwMode="gray">
            <a:xfrm>
              <a:off x="4022670" y="3577884"/>
              <a:ext cx="3096344" cy="36004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</a:t>
              </a:r>
              <a:r>
                <a:rPr lang="en-US" dirty="0">
                  <a:latin typeface="Arial Narrow" panose="020B0606020202030204" pitchFamily="34" charset="0"/>
                </a:rPr>
                <a:t> Consented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4BB33C7-4EF1-45D7-A9B1-F970E28B1AC6}"/>
                </a:ext>
              </a:extLst>
            </p:cNvPr>
            <p:cNvSpPr txBox="1"/>
            <p:nvPr/>
          </p:nvSpPr>
          <p:spPr bwMode="gray">
            <a:xfrm>
              <a:off x="4166686" y="4126634"/>
              <a:ext cx="3096344" cy="36004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</a:t>
              </a:r>
              <a:r>
                <a:rPr lang="en-US" dirty="0">
                  <a:latin typeface="Arial Narrow" panose="020B0606020202030204" pitchFamily="34" charset="0"/>
                </a:rPr>
                <a:t> Enrolled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40ED789-DABF-45D8-8ED2-110A525DC2A2}"/>
                </a:ext>
              </a:extLst>
            </p:cNvPr>
            <p:cNvSpPr txBox="1"/>
            <p:nvPr/>
          </p:nvSpPr>
          <p:spPr bwMode="gray">
            <a:xfrm>
              <a:off x="4094678" y="4608309"/>
              <a:ext cx="3096344" cy="36004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</a:t>
              </a:r>
              <a:r>
                <a:rPr lang="en-US" dirty="0">
                  <a:latin typeface="Arial Narrow" panose="020B0606020202030204" pitchFamily="34" charset="0"/>
                </a:rPr>
                <a:t> Completed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C827FB0-B7EE-4D46-9BCC-120A609CE2E4}"/>
                </a:ext>
              </a:extLst>
            </p:cNvPr>
            <p:cNvSpPr txBox="1"/>
            <p:nvPr/>
          </p:nvSpPr>
          <p:spPr bwMode="gray">
            <a:xfrm>
              <a:off x="7191022" y="3768046"/>
              <a:ext cx="1512168" cy="58093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</a:t>
              </a:r>
              <a:r>
                <a:rPr lang="en-US" dirty="0">
                  <a:latin typeface="Arial Narrow" panose="020B0606020202030204" pitchFamily="34" charset="0"/>
                </a:rPr>
                <a:t> % SF Rate</a:t>
              </a:r>
            </a:p>
          </p:txBody>
        </p:sp>
        <p:sp>
          <p:nvSpPr>
            <p:cNvPr id="32" name="Left Brace 31">
              <a:extLst>
                <a:ext uri="{FF2B5EF4-FFF2-40B4-BE49-F238E27FC236}">
                  <a16:creationId xmlns:a16="http://schemas.microsoft.com/office/drawing/2014/main" id="{F3F23669-A654-44DF-8AFB-1B5659A3AB92}"/>
                </a:ext>
              </a:extLst>
            </p:cNvPr>
            <p:cNvSpPr/>
            <p:nvPr/>
          </p:nvSpPr>
          <p:spPr>
            <a:xfrm>
              <a:off x="2870542" y="4126634"/>
              <a:ext cx="720080" cy="841715"/>
            </a:xfrm>
            <a:prstGeom prst="lef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2F4324D-F585-4902-A0A8-53A9DE5A4732}"/>
                </a:ext>
              </a:extLst>
            </p:cNvPr>
            <p:cNvSpPr txBox="1"/>
            <p:nvPr/>
          </p:nvSpPr>
          <p:spPr bwMode="gray">
            <a:xfrm>
              <a:off x="980281" y="4365207"/>
              <a:ext cx="1872208" cy="580932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XX </a:t>
              </a:r>
              <a:r>
                <a:rPr lang="en-US" dirty="0">
                  <a:latin typeface="Arial Narrow" panose="020B0606020202030204" pitchFamily="34" charset="0"/>
                </a:rPr>
                <a:t>% Drop Out Rate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478105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AB8C6-ACDB-4FB1-9884-8CCB4D39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A0F4-BF22-41CD-9E7A-4F02525C9614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Recruitment and Retention, Study Start-Up and Conduct Specialists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AD4349-EBD6-468B-AB2A-C1A19270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7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885732E7-7639-467B-A0F0-9D65A1AD2E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075" y="0"/>
            <a:ext cx="8161338" cy="6858000"/>
          </a:xfr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0" y="2424948"/>
            <a:ext cx="5148315" cy="1440000"/>
          </a:xfrm>
        </p:spPr>
        <p:txBody>
          <a:bodyPr/>
          <a:lstStyle/>
          <a:p>
            <a:r>
              <a:rPr lang="en-US" b="1" i="0" dirty="0">
                <a:solidFill>
                  <a:srgbClr val="92D050"/>
                </a:solidFill>
              </a:rPr>
              <a:t>R&amp;R Supplier Selection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408418928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ubtitle 39">
            <a:extLst>
              <a:ext uri="{FF2B5EF4-FFF2-40B4-BE49-F238E27FC236}">
                <a16:creationId xmlns:a16="http://schemas.microsoft.com/office/drawing/2014/main" id="{21656162-BCFC-4D52-BB34-96E7F169FAD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C00000"/>
                </a:solidFill>
              </a:rPr>
              <a:t>GUIDANCE:  Consider a slide on the timelines for vendor selection/engagement (example from 20115)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647FE4-5232-401B-9FCD-5797E5B2C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Protocol No/Name </a:t>
            </a:r>
            <a:br>
              <a:rPr lang="it-IT" dirty="0"/>
            </a:br>
            <a:r>
              <a:rPr lang="en-US" dirty="0"/>
              <a:t>Historical Snapshot of R&amp;R Supplier Selection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394AF2-2C73-4B45-A369-287BA96A6CB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970026-D0F9-487C-9EDF-A4A67549253F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0A196A-E670-4661-B63B-959E419A06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7E2D8A-5985-41C0-B8F9-C9B682084D9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540D3F5-9381-4084-A8FB-C5B81E33D5C4}"/>
              </a:ext>
            </a:extLst>
          </p:cNvPr>
          <p:cNvCxnSpPr/>
          <p:nvPr/>
        </p:nvCxnSpPr>
        <p:spPr bwMode="gray">
          <a:xfrm flipV="1">
            <a:off x="758952" y="4718304"/>
            <a:ext cx="10442448" cy="64008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D01CABA9-7703-4797-A408-EFE6217D9D41}"/>
              </a:ext>
            </a:extLst>
          </p:cNvPr>
          <p:cNvSpPr/>
          <p:nvPr/>
        </p:nvSpPr>
        <p:spPr bwMode="gray">
          <a:xfrm>
            <a:off x="649201" y="4718304"/>
            <a:ext cx="126449" cy="142568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67BD3D-5C9D-43DB-A35C-8EB8EF639630}"/>
              </a:ext>
            </a:extLst>
          </p:cNvPr>
          <p:cNvCxnSpPr>
            <a:cxnSpLocks/>
          </p:cNvCxnSpPr>
          <p:nvPr/>
        </p:nvCxnSpPr>
        <p:spPr bwMode="gray">
          <a:xfrm>
            <a:off x="1013261" y="3180699"/>
            <a:ext cx="24583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9EA096-8592-4E68-92B2-0509B7AB5028}"/>
              </a:ext>
            </a:extLst>
          </p:cNvPr>
          <p:cNvCxnSpPr>
            <a:cxnSpLocks/>
          </p:cNvCxnSpPr>
          <p:nvPr/>
        </p:nvCxnSpPr>
        <p:spPr bwMode="gray">
          <a:xfrm>
            <a:off x="3715004" y="3179500"/>
            <a:ext cx="0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C338D5F-C020-468C-A98C-AB1CEE966C16}"/>
              </a:ext>
            </a:extLst>
          </p:cNvPr>
          <p:cNvSpPr/>
          <p:nvPr/>
        </p:nvSpPr>
        <p:spPr bwMode="gray">
          <a:xfrm>
            <a:off x="1813563" y="1962550"/>
            <a:ext cx="1199717" cy="1216950"/>
          </a:xfrm>
          <a:prstGeom prst="flowChartConnec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02 Oct 19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E33F5E-9397-484A-97E2-7C368A22CA45}"/>
              </a:ext>
            </a:extLst>
          </p:cNvPr>
          <p:cNvCxnSpPr>
            <a:cxnSpLocks/>
          </p:cNvCxnSpPr>
          <p:nvPr/>
        </p:nvCxnSpPr>
        <p:spPr bwMode="gray">
          <a:xfrm>
            <a:off x="6600666" y="3179500"/>
            <a:ext cx="0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BEC6A7-367F-42C2-A693-9467E3630F04}"/>
              </a:ext>
            </a:extLst>
          </p:cNvPr>
          <p:cNvCxnSpPr>
            <a:cxnSpLocks/>
          </p:cNvCxnSpPr>
          <p:nvPr/>
        </p:nvCxnSpPr>
        <p:spPr bwMode="gray">
          <a:xfrm>
            <a:off x="7964359" y="3128700"/>
            <a:ext cx="0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3FFC1B22-7D84-4FA1-96C9-B438D4F245E6}"/>
              </a:ext>
            </a:extLst>
          </p:cNvPr>
          <p:cNvSpPr/>
          <p:nvPr/>
        </p:nvSpPr>
        <p:spPr bwMode="gray">
          <a:xfrm>
            <a:off x="909805" y="4622292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959AA203-C6AE-4137-A519-8DD828F6C74B}"/>
              </a:ext>
            </a:extLst>
          </p:cNvPr>
          <p:cNvSpPr/>
          <p:nvPr/>
        </p:nvSpPr>
        <p:spPr bwMode="gray">
          <a:xfrm>
            <a:off x="7820355" y="4554220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09934E30-E176-48C4-AB63-E5D47A899DED}"/>
              </a:ext>
            </a:extLst>
          </p:cNvPr>
          <p:cNvSpPr/>
          <p:nvPr/>
        </p:nvSpPr>
        <p:spPr bwMode="gray">
          <a:xfrm>
            <a:off x="6474563" y="4575138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A298EC7F-BFE9-437B-B264-7FDDB8C493A5}"/>
              </a:ext>
            </a:extLst>
          </p:cNvPr>
          <p:cNvSpPr/>
          <p:nvPr/>
        </p:nvSpPr>
        <p:spPr bwMode="gray">
          <a:xfrm>
            <a:off x="3579371" y="4629819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F35E9C09-3EF9-4C20-9401-08E7278A25D1}"/>
              </a:ext>
            </a:extLst>
          </p:cNvPr>
          <p:cNvSpPr/>
          <p:nvPr/>
        </p:nvSpPr>
        <p:spPr bwMode="gray">
          <a:xfrm>
            <a:off x="2319386" y="4617302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5DF59A-7A43-4BBE-85EE-FFC1304FEF75}"/>
              </a:ext>
            </a:extLst>
          </p:cNvPr>
          <p:cNvSpPr txBox="1"/>
          <p:nvPr/>
        </p:nvSpPr>
        <p:spPr bwMode="gray">
          <a:xfrm>
            <a:off x="356042" y="5084064"/>
            <a:ext cx="1417320" cy="466344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Preliminary outreach to PRR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SOS meeting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not yet held. No funding</a:t>
            </a:r>
            <a:endParaRPr lang="en-US" sz="11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A62F0E-BB7F-44AC-A3D0-1C5539E1564E}"/>
              </a:ext>
            </a:extLst>
          </p:cNvPr>
          <p:cNvSpPr txBox="1"/>
          <p:nvPr/>
        </p:nvSpPr>
        <p:spPr bwMode="gray">
          <a:xfrm>
            <a:off x="1711670" y="5094542"/>
            <a:ext cx="1546926" cy="466344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PRR notified of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Green light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for study</a:t>
            </a:r>
            <a:endParaRPr lang="en-US" sz="11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66F565-9056-4266-BF25-13025C87E1C4}"/>
              </a:ext>
            </a:extLst>
          </p:cNvPr>
          <p:cNvSpPr txBox="1"/>
          <p:nvPr/>
        </p:nvSpPr>
        <p:spPr bwMode="gray">
          <a:xfrm>
            <a:off x="2945378" y="5093343"/>
            <a:ext cx="1546926" cy="466344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PRR and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project team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aligned on 2020 meeting</a:t>
            </a: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5BCEDBA7-07E6-473B-A502-1F60976FEB65}"/>
              </a:ext>
            </a:extLst>
          </p:cNvPr>
          <p:cNvSpPr/>
          <p:nvPr/>
        </p:nvSpPr>
        <p:spPr bwMode="gray">
          <a:xfrm>
            <a:off x="4722680" y="2821567"/>
            <a:ext cx="1032112" cy="944726"/>
          </a:xfrm>
          <a:prstGeom prst="flowChartConnector">
            <a:avLst/>
          </a:prstGeom>
          <a:solidFill>
            <a:schemeClr val="accent3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19 Dec 19</a:t>
            </a: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94E2E013-6019-4CFD-9314-09EAABD38EBF}"/>
              </a:ext>
            </a:extLst>
          </p:cNvPr>
          <p:cNvSpPr/>
          <p:nvPr/>
        </p:nvSpPr>
        <p:spPr bwMode="gray">
          <a:xfrm>
            <a:off x="5067976" y="4629819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4CD0DC-5742-4BDF-962E-A8112B934EF7}"/>
              </a:ext>
            </a:extLst>
          </p:cNvPr>
          <p:cNvSpPr txBox="1"/>
          <p:nvPr/>
        </p:nvSpPr>
        <p:spPr bwMode="gray">
          <a:xfrm>
            <a:off x="4472158" y="5084064"/>
            <a:ext cx="1546926" cy="466344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Study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Funded</a:t>
            </a:r>
            <a:endParaRPr lang="en-US" sz="12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D0CC453-52AB-4AB4-84A0-B60D122932F4}"/>
              </a:ext>
            </a:extLst>
          </p:cNvPr>
          <p:cNvCxnSpPr>
            <a:cxnSpLocks/>
          </p:cNvCxnSpPr>
          <p:nvPr/>
        </p:nvCxnSpPr>
        <p:spPr bwMode="gray">
          <a:xfrm>
            <a:off x="2456644" y="3117452"/>
            <a:ext cx="24583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C9B351B9-EBA5-45AB-85F3-5E8543FE048B}"/>
              </a:ext>
            </a:extLst>
          </p:cNvPr>
          <p:cNvSpPr/>
          <p:nvPr/>
        </p:nvSpPr>
        <p:spPr bwMode="gray">
          <a:xfrm>
            <a:off x="450378" y="1976267"/>
            <a:ext cx="1257772" cy="1216950"/>
          </a:xfrm>
          <a:prstGeom prst="flowChartConnec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en-US" sz="12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0 Sep 19</a:t>
            </a: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164E08D6-FB08-4DE1-8FC8-95F766816536}"/>
              </a:ext>
            </a:extLst>
          </p:cNvPr>
          <p:cNvSpPr/>
          <p:nvPr/>
        </p:nvSpPr>
        <p:spPr bwMode="gray">
          <a:xfrm>
            <a:off x="3128258" y="1975069"/>
            <a:ext cx="1199717" cy="1216950"/>
          </a:xfrm>
          <a:prstGeom prst="flowChartConnec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18 Oct 19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ED790FD-9056-43A6-A3C8-824B9B466C15}"/>
              </a:ext>
            </a:extLst>
          </p:cNvPr>
          <p:cNvCxnSpPr>
            <a:cxnSpLocks/>
          </p:cNvCxnSpPr>
          <p:nvPr/>
        </p:nvCxnSpPr>
        <p:spPr bwMode="gray">
          <a:xfrm>
            <a:off x="5225796" y="3757892"/>
            <a:ext cx="0" cy="952101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ABA9AE5-B9FE-4744-B987-4B1BB7D32567}"/>
              </a:ext>
            </a:extLst>
          </p:cNvPr>
          <p:cNvSpPr/>
          <p:nvPr/>
        </p:nvSpPr>
        <p:spPr bwMode="gray">
          <a:xfrm>
            <a:off x="6000807" y="1975069"/>
            <a:ext cx="1199717" cy="121695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21 Jan 20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00F3A7-EF92-466D-8A05-D365CBCE1301}"/>
              </a:ext>
            </a:extLst>
          </p:cNvPr>
          <p:cNvSpPr txBox="1"/>
          <p:nvPr/>
        </p:nvSpPr>
        <p:spPr bwMode="gray">
          <a:xfrm>
            <a:off x="6019084" y="5049519"/>
            <a:ext cx="1263456" cy="40963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PRR follow up meeting with study team aligning on next steps 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808EA-4066-4A29-91D8-00FB4EF557BD}"/>
              </a:ext>
            </a:extLst>
          </p:cNvPr>
          <p:cNvSpPr txBox="1"/>
          <p:nvPr/>
        </p:nvSpPr>
        <p:spPr bwMode="gray">
          <a:xfrm>
            <a:off x="7597500" y="5049519"/>
            <a:ext cx="883920" cy="40963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PRR RFP to suppliers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DAD04C4-2E41-4952-B966-013F7EDFA766}"/>
              </a:ext>
            </a:extLst>
          </p:cNvPr>
          <p:cNvCxnSpPr>
            <a:cxnSpLocks/>
          </p:cNvCxnSpPr>
          <p:nvPr/>
        </p:nvCxnSpPr>
        <p:spPr bwMode="gray">
          <a:xfrm>
            <a:off x="9203879" y="3149020"/>
            <a:ext cx="0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B70DCB6B-93B4-4A02-B9D8-A0963CF3BE2B}"/>
              </a:ext>
            </a:extLst>
          </p:cNvPr>
          <p:cNvSpPr/>
          <p:nvPr/>
        </p:nvSpPr>
        <p:spPr bwMode="gray">
          <a:xfrm>
            <a:off x="9059875" y="4574540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5D3A0B-BF9C-4B09-BDA0-B33C0BB4A6D5}"/>
              </a:ext>
            </a:extLst>
          </p:cNvPr>
          <p:cNvSpPr txBox="1"/>
          <p:nvPr/>
        </p:nvSpPr>
        <p:spPr bwMode="gray">
          <a:xfrm>
            <a:off x="8796380" y="5029199"/>
            <a:ext cx="883920" cy="40963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Vendor KPI Awarded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E10FA60-382A-47C1-8449-D690B27EA95E}"/>
              </a:ext>
            </a:extLst>
          </p:cNvPr>
          <p:cNvCxnSpPr>
            <a:cxnSpLocks/>
          </p:cNvCxnSpPr>
          <p:nvPr/>
        </p:nvCxnSpPr>
        <p:spPr bwMode="gray">
          <a:xfrm>
            <a:off x="10463719" y="3149020"/>
            <a:ext cx="0" cy="1601613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86205F58-652E-41FB-939F-1F31D4942F74}"/>
              </a:ext>
            </a:extLst>
          </p:cNvPr>
          <p:cNvSpPr/>
          <p:nvPr/>
        </p:nvSpPr>
        <p:spPr bwMode="gray">
          <a:xfrm>
            <a:off x="10319715" y="4574540"/>
            <a:ext cx="306333" cy="266012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7F006B-1D74-4E89-A1EA-BDFA9477B34F}"/>
              </a:ext>
            </a:extLst>
          </p:cNvPr>
          <p:cNvSpPr txBox="1"/>
          <p:nvPr/>
        </p:nvSpPr>
        <p:spPr bwMode="gray">
          <a:xfrm>
            <a:off x="10066380" y="5019039"/>
            <a:ext cx="883920" cy="40963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KPI SOW Executed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b="0" i="0" u="non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9FD7384C-61B0-4325-BCF8-EC945525E575}"/>
              </a:ext>
            </a:extLst>
          </p:cNvPr>
          <p:cNvSpPr/>
          <p:nvPr/>
        </p:nvSpPr>
        <p:spPr bwMode="gray">
          <a:xfrm>
            <a:off x="7357080" y="1966252"/>
            <a:ext cx="1199717" cy="121695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31 Jan 20</a:t>
            </a:r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FCEDBE32-F52F-4CE6-A761-48BEE955B329}"/>
              </a:ext>
            </a:extLst>
          </p:cNvPr>
          <p:cNvSpPr/>
          <p:nvPr/>
        </p:nvSpPr>
        <p:spPr bwMode="gray">
          <a:xfrm>
            <a:off x="8599757" y="1991933"/>
            <a:ext cx="1199717" cy="121695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31 Mar 20</a:t>
            </a: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5610B26F-56E0-48FA-8377-E1B8C63F785A}"/>
              </a:ext>
            </a:extLst>
          </p:cNvPr>
          <p:cNvSpPr/>
          <p:nvPr/>
        </p:nvSpPr>
        <p:spPr bwMode="gray">
          <a:xfrm>
            <a:off x="9843540" y="1975069"/>
            <a:ext cx="1199717" cy="1216950"/>
          </a:xfrm>
          <a:prstGeom prst="flowChartConnector">
            <a:avLst/>
          </a:prstGeom>
          <a:solidFill>
            <a:srgbClr val="2B6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baseline="0" dirty="0">
                <a:solidFill>
                  <a:srgbClr val="FFFFFF"/>
                </a:solidFill>
                <a:latin typeface="Arial" panose="020B0604020202020204" pitchFamily="34" charset="0"/>
              </a:rPr>
              <a:t>27 Apr 20</a:t>
            </a:r>
          </a:p>
        </p:txBody>
      </p:sp>
    </p:spTree>
    <p:extLst>
      <p:ext uri="{BB962C8B-B14F-4D97-AF65-F5344CB8AC3E}">
        <p14:creationId xmlns:p14="http://schemas.microsoft.com/office/powerpoint/2010/main" val="417505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9F0E0B0-ADC6-40F1-A494-DA080F70017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F9726A-BDF3-472F-8F75-6CAE0AD7A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Protocol No/Name </a:t>
            </a:r>
            <a:br>
              <a:rPr lang="it-IT" dirty="0"/>
            </a:br>
            <a:r>
              <a:rPr lang="en-US" dirty="0"/>
              <a:t>R&amp;R Supplier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D3E74-BAFF-4EB4-AECC-1CCF71CC7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FA773-E85A-4662-9DD9-B10AF225123D}" type="datetime1">
              <a:rPr lang="en-US" smtClean="0"/>
              <a:t>12/12/2022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D6F07-8911-4273-827C-FB6839C7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 Team (as of May20)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ADBBF-EC74-4375-8BC9-29604311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2E93FFB-F1DA-4670-83C7-1235E6261C2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FC52AC-1E16-42DF-933F-33AB63FD76AC}"/>
              </a:ext>
            </a:extLst>
          </p:cNvPr>
          <p:cNvSpPr/>
          <p:nvPr/>
        </p:nvSpPr>
        <p:spPr>
          <a:xfrm>
            <a:off x="3190875" y="2505593"/>
            <a:ext cx="7734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Guidance: Consider including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Summary slide(s) for each of the suppliers proposed strategy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Cost summary analysis of suppliers (provided by GEP)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C00000"/>
                </a:solidFill>
                <a:latin typeface="Arial Narrow" panose="020B0606020202030204" pitchFamily="34" charset="0"/>
              </a:rPr>
              <a:t>Score card comparison</a:t>
            </a:r>
          </a:p>
        </p:txBody>
      </p:sp>
    </p:spTree>
    <p:extLst>
      <p:ext uri="{BB962C8B-B14F-4D97-AF65-F5344CB8AC3E}">
        <p14:creationId xmlns:p14="http://schemas.microsoft.com/office/powerpoint/2010/main" val="138533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1"/>
  <p:tag name="MIO_SHOW_DATE" val="True"/>
  <p:tag name="MIO_SHOW_FOOTER" val="True"/>
  <p:tag name="MIO_SHOW_PAGENUMBER" val="True"/>
  <p:tag name="MIO_AVOID_BLANK_LAYOUT" val="True"/>
  <p:tag name="MIO_CD_LAYOUT_VALID_AREA" val="False"/>
  <p:tag name="MIO_NUMBER_OF_VALID_LAYOUTS" val="18"/>
  <p:tag name="MIO_HDS" val="True"/>
  <p:tag name="MIO_SKIPVERSION" val="01.01.0001 00:00:00"/>
  <p:tag name="MIO_EKGUID" val="106612b7-7cda-4c66-a943-3c88b56a92d2"/>
  <p:tag name="MIO_UPDATE" val="True"/>
  <p:tag name="MIO_VERSION" val="27.11.2018 09:18:57"/>
  <p:tag name="MIO_DBID" val="8E7267AE-489F-4B02-8040-8A98451BF141"/>
  <p:tag name="MIO_LASTDOWNLOADED" val="13.02.2020 13:24:27"/>
  <p:tag name="MIO_OBJECTNAME" val="Master Bayer AG 16:9"/>
  <p:tag name="MIO_CDID" val="cd9a71c7-8ed9-41a1-8303-1a6d1985851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PR_BAG_PPT-master_16-9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ln>
          <a:noFill/>
        </a:ln>
      </a:spPr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FFFFFF"/>
            </a:solidFill>
            <a:latin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vert="horz" wrap="square" lIns="0" tIns="0" rIns="0" bIns="0" rtlCol="0">
        <a:no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000000"/>
            </a:solidFill>
            <a:latin typeface="Arial" panose="020B0604020202020204" pitchFamily="34" charset="0"/>
          </a:defRPr>
        </a:defPPr>
      </a:lstStyle>
    </a:txDef>
  </a:objectDefaults>
  <a:extraClrSchemeLst/>
  <a:custClrLst>
    <a:custClr name="Raspberry">
      <a:srgbClr val="D30F4B"/>
    </a:custClr>
    <a:custClr name="Fuchsia">
      <a:srgbClr val="FF3162"/>
    </a:custClr>
    <a:custClr name="DarkPurple">
      <a:srgbClr val="443247"/>
    </a:custClr>
    <a:custClr name="MidPurple">
      <a:srgbClr val="624963"/>
    </a:custClr>
    <a:custClr name="DarkBlue">
      <a:srgbClr val="10384F"/>
    </a:custClr>
    <a:custClr name="MidBlue">
      <a:srgbClr val="00617F"/>
    </a:custClr>
    <a:custClr name="Blue">
      <a:srgbClr val="0091DF"/>
    </a:custClr>
    <a:custClr name="BrightBlue">
      <a:srgbClr val="00BCFF"/>
    </a:custClr>
    <a:custClr name="DarkGreen">
      <a:srgbClr val="004422"/>
    </a:custClr>
    <a:custClr name="MidGreen">
      <a:srgbClr val="2B6636"/>
    </a:custClr>
    <a:custClr name="Green">
      <a:srgbClr val="66B512"/>
    </a:custClr>
    <a:custClr name="BrightGreen">
      <a:srgbClr val="89D329"/>
    </a:custClr>
    <a:custClr name="TrafficLightRed">
      <a:srgbClr val="CC0000"/>
    </a:custClr>
    <a:custClr name="TrafficLightYellow">
      <a:srgbClr val="FFCC00"/>
    </a:custClr>
    <a:custClr name="TrafficLightGreen">
      <a:srgbClr val="66B512"/>
    </a:custClr>
  </a:custClr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4d292e-883c-434b-96e3-060cfff16c86">
      <Value>1</Value>
    </TaxCatchAll>
    <_dlc_ExpireDateSaved xmlns="http://schemas.microsoft.com/sharepoint/v3" xsi:nil="true"/>
    <_dlc_ExpireDate xmlns="http://schemas.microsoft.com/sharepoint/v3" xsi:nil="true"/>
    <_dlc_Exempt xmlns="http://schemas.microsoft.com/sharepoint/v3" xsi:nil="true"/>
    <lcf76f155ced4ddcb4097134ff3c332f xmlns="267ebe6e-09f1-43ee-910e-e9d5204f474f">
      <Terms xmlns="http://schemas.microsoft.com/office/infopath/2007/PartnerControls"/>
    </lcf76f155ced4ddcb4097134ff3c332f>
  </documentManagement>
</p:properties>
</file>

<file path=customXml/item3.xml><?xml version="1.0" encoding="utf-8"?>
<?mso-contentType ?>
<SharedContentType xmlns="Microsoft.SharePoint.Taxonomy.ContentTypeSync" SourceId="7bc43322-b630-4bac-8b27-31def233d1d0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E3773A50D5749849F9C7A4A0FB734" ma:contentTypeVersion="20" ma:contentTypeDescription="Create a new document." ma:contentTypeScope="" ma:versionID="825a8ce1e02fe1ebc316e4a71c371a32">
  <xsd:schema xmlns:xsd="http://www.w3.org/2001/XMLSchema" xmlns:xs="http://www.w3.org/2001/XMLSchema" xmlns:p="http://schemas.microsoft.com/office/2006/metadata/properties" xmlns:ns1="http://schemas.microsoft.com/sharepoint/v3" xmlns:ns2="1a4d292e-883c-434b-96e3-060cfff16c86" xmlns:ns3="267ebe6e-09f1-43ee-910e-e9d5204f474f" xmlns:ns4="6a589216-a32b-490a-8264-fe69fd1f309a" targetNamespace="http://schemas.microsoft.com/office/2006/metadata/properties" ma:root="true" ma:fieldsID="a099cba9d055311c72ffc4e3dbf95b0f" ns1:_="" ns2:_="" ns3:_="" ns4:_="">
    <xsd:import namespace="http://schemas.microsoft.com/sharepoint/v3"/>
    <xsd:import namespace="1a4d292e-883c-434b-96e3-060cfff16c86"/>
    <xsd:import namespace="267ebe6e-09f1-43ee-910e-e9d5204f474f"/>
    <xsd:import namespace="6a589216-a32b-490a-8264-fe69fd1f309a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_dlc_Exempt" minOccurs="0"/>
                <xsd:element ref="ns1:_dlc_ExpireDateSaved" minOccurs="0"/>
                <xsd:element ref="ns1:_dlc_ExpireDate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OCR" minOccurs="0"/>
                <xsd:element ref="ns3:MediaLengthInSeconds" minOccurs="0"/>
                <xsd:element ref="ns3:MediaServiceLocation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0" nillable="true" ma:displayName="Exempt from Policy" ma:hidden="true" ma:internalName="_dlc_Exempt" ma:readOnly="false">
      <xsd:simpleType>
        <xsd:restriction base="dms:Unknown"/>
      </xsd:simpleType>
    </xsd:element>
    <xsd:element name="_dlc_ExpireDateSaved" ma:index="11" nillable="true" ma:displayName="Original Expiration Date" ma:hidden="true" ma:internalName="_dlc_ExpireDateSaved" ma:readOnly="false">
      <xsd:simpleType>
        <xsd:restriction base="dms:DateTime"/>
      </xsd:simpleType>
    </xsd:element>
    <xsd:element name="_dlc_ExpireDate" ma:index="12" nillable="true" ma:displayName="Expiration Date" ma:hidden="true" ma:internalName="_dlc_Expire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4d292e-883c-434b-96e3-060cfff16c8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aeec1367-970c-4733-9baa-793687a74356}" ma:internalName="TaxCatchAll" ma:showField="CatchAllData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aeec1367-970c-4733-9baa-793687a74356}" ma:internalName="TaxCatchAllLabel" ma:readOnly="true" ma:showField="CatchAllDataLabel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7ebe6e-09f1-43ee-910e-e9d5204f474f" elementFormDefault="qualified">
    <xsd:import namespace="http://schemas.microsoft.com/office/2006/documentManagement/types"/>
    <xsd:import namespace="http://schemas.microsoft.com/office/infopath/2007/PartnerControls"/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1" nillable="true" ma:displayName="Tags" ma:internalName="MediaServiceAutoTags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7bc43322-b630-4bac-8b27-31def233d1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89216-a32b-490a-8264-fe69fd1f309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6B57E9-0609-43AB-83D4-55AAE2464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E86A82-D3FC-4201-98DF-452BE4666CC2}">
  <ds:schemaRefs>
    <ds:schemaRef ds:uri="http://schemas.microsoft.com/sharepoint/v3"/>
    <ds:schemaRef ds:uri="http://purl.org/dc/terms/"/>
    <ds:schemaRef ds:uri="1a4d292e-883c-434b-96e3-060cfff16c86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6a589216-a32b-490a-8264-fe69fd1f309a"/>
    <ds:schemaRef ds:uri="267ebe6e-09f1-43ee-910e-e9d5204f474f"/>
    <ds:schemaRef ds:uri="http://purl.org/dc/dcmitype/"/>
    <ds:schemaRef ds:uri="8eafd641-52d4-45bb-adf0-f408c610c214"/>
  </ds:schemaRefs>
</ds:datastoreItem>
</file>

<file path=customXml/itemProps3.xml><?xml version="1.0" encoding="utf-8"?>
<ds:datastoreItem xmlns:ds="http://schemas.openxmlformats.org/officeDocument/2006/customXml" ds:itemID="{37034C81-35AB-4B7F-A2D3-AFD3F36C240B}"/>
</file>

<file path=customXml/itemProps4.xml><?xml version="1.0" encoding="utf-8"?>
<ds:datastoreItem xmlns:ds="http://schemas.openxmlformats.org/officeDocument/2006/customXml" ds:itemID="{06B98738-6C71-41D8-B530-AEC023105E45}"/>
</file>

<file path=docProps/app.xml><?xml version="1.0" encoding="utf-8"?>
<Properties xmlns="http://schemas.openxmlformats.org/officeDocument/2006/extended-properties" xmlns:vt="http://schemas.openxmlformats.org/officeDocument/2006/docPropsVTypes">
  <Template>c[6]PH_no_error.value</Template>
  <TotalTime>103</TotalTime>
  <Words>1373</Words>
  <Application>Microsoft Office PowerPoint</Application>
  <PresentationFormat>Custom</PresentationFormat>
  <Paragraphs>259</Paragraphs>
  <Slides>29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Wingdings</vt:lpstr>
      <vt:lpstr>PR_BAG_PPT-master_16-9</vt:lpstr>
      <vt:lpstr>Custom Design</vt:lpstr>
      <vt:lpstr>Worksheet</vt:lpstr>
      <vt:lpstr>Recruitment and Retention Strategy Report</vt:lpstr>
      <vt:lpstr>AGENDA</vt:lpstr>
      <vt:lpstr>Protocol No/Name Core Study Team</vt:lpstr>
      <vt:lpstr>Protocol #/Name Study Background</vt:lpstr>
      <vt:lpstr>Protocol No/Name Study Assumptions</vt:lpstr>
      <vt:lpstr>Protocol No/Name Patient Funnel</vt:lpstr>
      <vt:lpstr>R&amp;R Supplier Selection</vt:lpstr>
      <vt:lpstr>Protocol No/Name  Historical Snapshot of R&amp;R Supplier Selection</vt:lpstr>
      <vt:lpstr>Protocol No/Name  R&amp;R Supplier Selection</vt:lpstr>
      <vt:lpstr>R&amp;R Strategy</vt:lpstr>
      <vt:lpstr>Protocol No/Name Recruitment &amp; Retention Challenges</vt:lpstr>
      <vt:lpstr>Protocol No/Name Proposed Recruitment Strategies</vt:lpstr>
      <vt:lpstr>Protocol No/Name Recruitment Challenge and Proposed Strategy</vt:lpstr>
      <vt:lpstr>Protocol No/Name Proposed Retention Strategies</vt:lpstr>
      <vt:lpstr>Protocol No/Name Retention Challenge and Proposed Strategy</vt:lpstr>
      <vt:lpstr>Protocol No/Name  Patient Facing Materials</vt:lpstr>
      <vt:lpstr>Protocol No/Name  Site Facing Materials</vt:lpstr>
      <vt:lpstr>Country (CLM) Collaboration</vt:lpstr>
      <vt:lpstr>Protocol No/Name  CLM Engagement </vt:lpstr>
      <vt:lpstr>Protocol No/Name  Country Level Materials Selected</vt:lpstr>
      <vt:lpstr>Protocol No/Name Timelines/Next Steps</vt:lpstr>
      <vt:lpstr>Final Decisions Budget ROI Metrics-Stakeholder Feedback</vt:lpstr>
      <vt:lpstr>Protocol No/Name Summary of Final Decisions</vt:lpstr>
      <vt:lpstr>Protocol No/Name Budget</vt:lpstr>
      <vt:lpstr>Protocol No/Name Return on Investment (ROI)</vt:lpstr>
      <vt:lpstr>Protocol No/Name Stakeholder Feedback</vt:lpstr>
      <vt:lpstr>Back-Up</vt:lpstr>
      <vt:lpstr>Example materials </vt:lpstr>
      <vt:lpstr>Case Studies</vt:lpstr>
    </vt:vector>
  </TitlesOfParts>
  <Company>Bayer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facts</dc:title>
  <dc:creator>Cat Taylor</dc:creator>
  <cp:keywords>Classification: Internal</cp:keywords>
  <cp:lastModifiedBy>Anam Ahmad</cp:lastModifiedBy>
  <cp:revision>16</cp:revision>
  <dcterms:created xsi:type="dcterms:W3CDTF">2017-09-29T13:57:03Z</dcterms:created>
  <dcterms:modified xsi:type="dcterms:W3CDTF">2022-12-12T18:31:45Z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">
    <vt:lpwstr>Internal</vt:lpwstr>
  </property>
  <property fmtid="{D5CDD505-2E9C-101B-9397-08002B2CF9AE}" pid="3" name="ContentTypeId">
    <vt:lpwstr>0x010100CD1E3773A50D5749849F9C7A4A0FB734</vt:lpwstr>
  </property>
  <property fmtid="{D5CDD505-2E9C-101B-9397-08002B2CF9AE}" pid="4" name="MSIP_Label_7f850223-87a8-40c3-9eb2-432606efca2a_Enabled">
    <vt:lpwstr>True</vt:lpwstr>
  </property>
  <property fmtid="{D5CDD505-2E9C-101B-9397-08002B2CF9AE}" pid="5" name="MSIP_Label_7f850223-87a8-40c3-9eb2-432606efca2a_SiteId">
    <vt:lpwstr>fcb2b37b-5da0-466b-9b83-0014b67a7c78</vt:lpwstr>
  </property>
  <property fmtid="{D5CDD505-2E9C-101B-9397-08002B2CF9AE}" pid="6" name="MSIP_Label_7f850223-87a8-40c3-9eb2-432606efca2a_Owner">
    <vt:lpwstr>daniela.franschman@bayer.com</vt:lpwstr>
  </property>
  <property fmtid="{D5CDD505-2E9C-101B-9397-08002B2CF9AE}" pid="7" name="MSIP_Label_7f850223-87a8-40c3-9eb2-432606efca2a_SetDate">
    <vt:lpwstr>2020-02-13T19:18:37.6217512Z</vt:lpwstr>
  </property>
  <property fmtid="{D5CDD505-2E9C-101B-9397-08002B2CF9AE}" pid="8" name="MSIP_Label_7f850223-87a8-40c3-9eb2-432606efca2a_Name">
    <vt:lpwstr>NO CLASSIFICATION</vt:lpwstr>
  </property>
  <property fmtid="{D5CDD505-2E9C-101B-9397-08002B2CF9AE}" pid="9" name="MSIP_Label_7f850223-87a8-40c3-9eb2-432606efca2a_Application">
    <vt:lpwstr>Microsoft Azure Information Protection</vt:lpwstr>
  </property>
  <property fmtid="{D5CDD505-2E9C-101B-9397-08002B2CF9AE}" pid="10" name="MSIP_Label_7f850223-87a8-40c3-9eb2-432606efca2a_Extended_MSFT_Method">
    <vt:lpwstr>Automatic</vt:lpwstr>
  </property>
  <property fmtid="{D5CDD505-2E9C-101B-9397-08002B2CF9AE}" pid="11" name="Sensitivity">
    <vt:lpwstr>NO CLASSIFICATION</vt:lpwstr>
  </property>
  <property fmtid="{D5CDD505-2E9C-101B-9397-08002B2CF9AE}" pid="12" name="c2b5fb8256bd435bb7806ac3891e195b">
    <vt:lpwstr>Short-Term|6d967203-8346-4b9c-90f8-b3828a3fa508</vt:lpwstr>
  </property>
  <property fmtid="{D5CDD505-2E9C-101B-9397-08002B2CF9AE}" pid="13" name="DataClassBayerRetention">
    <vt:lpwstr>1;#Short-Term|6d967203-8346-4b9c-90f8-b3828a3fa508</vt:lpwstr>
  </property>
  <property fmtid="{D5CDD505-2E9C-101B-9397-08002B2CF9AE}" pid="14" name="MediaServiceImageTags">
    <vt:lpwstr/>
  </property>
  <property fmtid="{D5CDD505-2E9C-101B-9397-08002B2CF9AE}" pid="15" name="_ExtendedDescription">
    <vt:lpwstr/>
  </property>
</Properties>
</file>